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60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82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79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60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38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54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90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13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7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90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24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31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0CDF7-5DB4-4CBF-907F-E5BA1612076F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76EE3-6508-4AA8-B9AF-13E7D938A2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43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AppAir</a:t>
            </a:r>
            <a:endParaRPr lang="pt-BR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Lucas Pereira da Silva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Mario Eduardo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Forlani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Pedro Vinicius do Nascimento Silva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900" y="208931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22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Respiração de </a:t>
            </a:r>
            <a:r>
              <a:rPr 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Cheyne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-Stokes: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ocorrem pausas na respiração e logo após ciclos respiratórios muito profundos que tendem a ser cada vez mais intensos até atingir um ápice, quando começam a desacelerar para ocasionar uma nova pausa. Está normalmente ligada a insuficiência cardíaca, hipertensão intracraniana 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AVCs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236" y="364795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234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5937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Caso de uso 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518" y="385576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963" y="2408187"/>
            <a:ext cx="5757310" cy="429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00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Diagrama de Classes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909" y="468703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179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Diagrama de atividade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909" y="468703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724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 nosso projeto é um sensor que irá monitorar a respiração de um individuo durante seu sono, trazendo-lhe segurança e tranquilidade no repouso.</a:t>
            </a: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573" y="467281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88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Funcionamento</a:t>
            </a: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AppAir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monitorará a respiração através de um sensor e caso haja alteração moderada irá soar um alarme com o objetivo de acordar o usuário, porém se esta for mais brusca o aparelho mandará um pedido de ajuda para um dos números cadastrados no aplicativo.</a:t>
            </a: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respiração é sem duvidas a mais vital das atividades humanas, o sistema respiratório é o responsável por faze-la. Com isso em mente torna-se necessário o entendimento de certos conceitos para compreensão do nosso projeto.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909" y="697303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93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Respiração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ciclo respiratório é medido pela inspiração e  expiração, já a frequência respiratória é a quantidade de ciclos respiratórios por minuto.</a:t>
            </a: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Tratando-se de sistema respiratório o nosso projeto foca-se nas funções do pulmão.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236" y="364795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83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Pulmão e suas funções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ocalizados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na cavidade torácica, tem a função de fazer as trocas gasosas entre o ar respirado e o sangue em suas paredes.</a:t>
            </a: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909" y="697303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564" y="5185063"/>
            <a:ext cx="1394114" cy="120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08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Hematose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hematose é o nome dado para as trocas gasosas que ocorrem nos vasos capilares sanguíneos dos alvéolos pulmonares através da difusão de gases: oxigênio e dióxido de carbono.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Esse processo acontece entre os sistemas respiratórios e sanguíneos, o sangue venoso, com concentração de CO2, é transformado em sangue arterial, esse com concentração de O2, que é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distribuído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aos tecidos do organismo.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Já o CO2 irá ser expelido pela expiração.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991" y="696945"/>
            <a:ext cx="4359018" cy="914479"/>
          </a:xfrm>
        </p:spPr>
      </p:pic>
      <p:pic>
        <p:nvPicPr>
          <p:cNvPr id="7" name="Picture 4" descr="Imagem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000" y="482744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15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222" y="2210160"/>
            <a:ext cx="4826578" cy="3619934"/>
          </a:xfrm>
        </p:spPr>
      </p:pic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909" y="697303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442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 são esse níveis de CO2 expelidos que iremos utilizar para monitorar a respiração do individuo durante seu sono.</a:t>
            </a:r>
            <a:endParaRPr lang="pt-BR" dirty="0"/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909" y="697303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84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Problemática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Existem diversos distúrbios ligados a respiração, sua grande maioria pode ser um sinal para problemas mais graves.</a:t>
            </a:r>
          </a:p>
          <a:p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236" y="364795"/>
            <a:ext cx="4358200" cy="91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521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370</Words>
  <Application>Microsoft Office PowerPoint</Application>
  <PresentationFormat>Widescreen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do Office</vt:lpstr>
      <vt:lpstr>AppAir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AppAir</dc:title>
  <dc:creator>Aluno</dc:creator>
  <cp:lastModifiedBy>Aluno</cp:lastModifiedBy>
  <cp:revision>12</cp:revision>
  <dcterms:created xsi:type="dcterms:W3CDTF">2017-06-05T17:06:49Z</dcterms:created>
  <dcterms:modified xsi:type="dcterms:W3CDTF">2017-06-05T18:14:22Z</dcterms:modified>
</cp:coreProperties>
</file>