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476" y="-19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590F-4BDE-40AB-9801-7BAB4C5E7FDA}" type="datetimeFigureOut">
              <a:rPr lang="pt-BR" smtClean="0"/>
              <a:t>10/04/2017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0199-C69B-4772-89DD-0581439AFA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5647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590F-4BDE-40AB-9801-7BAB4C5E7FDA}" type="datetimeFigureOut">
              <a:rPr lang="pt-BR" smtClean="0"/>
              <a:t>10/04/2017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0199-C69B-4772-89DD-0581439AFA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4706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590F-4BDE-40AB-9801-7BAB4C5E7FDA}" type="datetimeFigureOut">
              <a:rPr lang="pt-BR" smtClean="0"/>
              <a:t>10/04/2017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0199-C69B-4772-89DD-0581439AFA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3825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590F-4BDE-40AB-9801-7BAB4C5E7FDA}" type="datetimeFigureOut">
              <a:rPr lang="pt-BR" smtClean="0"/>
              <a:t>10/04/2017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0199-C69B-4772-89DD-0581439AFA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0791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590F-4BDE-40AB-9801-7BAB4C5E7FDA}" type="datetimeFigureOut">
              <a:rPr lang="pt-BR" smtClean="0"/>
              <a:t>10/04/2017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0199-C69B-4772-89DD-0581439AFA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3014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590F-4BDE-40AB-9801-7BAB4C5E7FDA}" type="datetimeFigureOut">
              <a:rPr lang="pt-BR" smtClean="0"/>
              <a:t>10/04/2017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0199-C69B-4772-89DD-0581439AFA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0836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590F-4BDE-40AB-9801-7BAB4C5E7FDA}" type="datetimeFigureOut">
              <a:rPr lang="pt-BR" smtClean="0"/>
              <a:t>10/04/2017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0199-C69B-4772-89DD-0581439AFA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4789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590F-4BDE-40AB-9801-7BAB4C5E7FDA}" type="datetimeFigureOut">
              <a:rPr lang="pt-BR" smtClean="0"/>
              <a:t>10/04/2017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0199-C69B-4772-89DD-0581439AFA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4480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590F-4BDE-40AB-9801-7BAB4C5E7FDA}" type="datetimeFigureOut">
              <a:rPr lang="pt-BR" smtClean="0"/>
              <a:t>10/04/2017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0199-C69B-4772-89DD-0581439AFA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2245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590F-4BDE-40AB-9801-7BAB4C5E7FDA}" type="datetimeFigureOut">
              <a:rPr lang="pt-BR" smtClean="0"/>
              <a:t>10/04/2017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0199-C69B-4772-89DD-0581439AFA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730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590F-4BDE-40AB-9801-7BAB4C5E7FDA}" type="datetimeFigureOut">
              <a:rPr lang="pt-BR" smtClean="0"/>
              <a:t>10/04/2017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0199-C69B-4772-89DD-0581439AFA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3527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3590F-4BDE-40AB-9801-7BAB4C5E7FDA}" type="datetimeFigureOut">
              <a:rPr lang="pt-BR" smtClean="0"/>
              <a:t>10/04/2017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90199-C69B-4772-89DD-0581439AFA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8830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71" t="36654" r="41764" b="10025"/>
          <a:stretch/>
        </p:blipFill>
        <p:spPr bwMode="auto">
          <a:xfrm>
            <a:off x="272480" y="2276872"/>
            <a:ext cx="4585500" cy="4368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71" t="15594" r="40915" b="64124"/>
          <a:stretch/>
        </p:blipFill>
        <p:spPr bwMode="auto">
          <a:xfrm>
            <a:off x="487680" y="476672"/>
            <a:ext cx="4709160" cy="1661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98" t="16551" r="10865" b="63169"/>
          <a:stretch/>
        </p:blipFill>
        <p:spPr bwMode="auto">
          <a:xfrm>
            <a:off x="5673080" y="543020"/>
            <a:ext cx="3867184" cy="1661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949" t="42242" r="10500" b="12315"/>
          <a:stretch/>
        </p:blipFill>
        <p:spPr bwMode="auto">
          <a:xfrm>
            <a:off x="5673079" y="2801836"/>
            <a:ext cx="3869295" cy="3723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eta para a direita 4"/>
          <p:cNvSpPr/>
          <p:nvPr/>
        </p:nvSpPr>
        <p:spPr>
          <a:xfrm>
            <a:off x="4448944" y="3717032"/>
            <a:ext cx="1035928" cy="21602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02923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Papel A4 (210 x 297 mm)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Familia</dc:creator>
  <cp:lastModifiedBy>Familia</cp:lastModifiedBy>
  <cp:revision>2</cp:revision>
  <dcterms:created xsi:type="dcterms:W3CDTF">2017-04-10T11:04:58Z</dcterms:created>
  <dcterms:modified xsi:type="dcterms:W3CDTF">2017-04-10T11:16:14Z</dcterms:modified>
</cp:coreProperties>
</file>