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76" y="-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64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7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82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79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01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83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78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48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24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30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52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590F-4BDE-40AB-9801-7BAB4C5E7FDA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0199-C69B-4772-89DD-0581439AF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83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1" t="36654" r="41764" b="10025"/>
          <a:stretch/>
        </p:blipFill>
        <p:spPr bwMode="auto">
          <a:xfrm>
            <a:off x="272480" y="2276872"/>
            <a:ext cx="4585500" cy="436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1" t="15594" r="40915" b="64124"/>
          <a:stretch/>
        </p:blipFill>
        <p:spPr bwMode="auto">
          <a:xfrm>
            <a:off x="487680" y="476672"/>
            <a:ext cx="4709160" cy="166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98" t="16551" r="10865" b="63169"/>
          <a:stretch/>
        </p:blipFill>
        <p:spPr bwMode="auto">
          <a:xfrm>
            <a:off x="5673080" y="543020"/>
            <a:ext cx="3867184" cy="166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9" t="42242" r="10500" b="12315"/>
          <a:stretch/>
        </p:blipFill>
        <p:spPr bwMode="auto">
          <a:xfrm>
            <a:off x="5673079" y="2801836"/>
            <a:ext cx="3869295" cy="372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ta para a direita 4"/>
          <p:cNvSpPr/>
          <p:nvPr/>
        </p:nvSpPr>
        <p:spPr>
          <a:xfrm>
            <a:off x="4448944" y="3717032"/>
            <a:ext cx="1035928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292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Papel 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Familia</dc:creator>
  <cp:lastModifiedBy>Familia</cp:lastModifiedBy>
  <cp:revision>2</cp:revision>
  <dcterms:created xsi:type="dcterms:W3CDTF">2017-04-10T11:04:58Z</dcterms:created>
  <dcterms:modified xsi:type="dcterms:W3CDTF">2017-04-10T11:16:14Z</dcterms:modified>
</cp:coreProperties>
</file>