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36BC5D-15FC-4599-90C6-05264E903CF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C90ED0-B43F-416C-905B-9E673B13E7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875EE7-B43E-4BF2-8828-75C47E7269F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B504E9-9805-44CB-8651-3A910958228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E4DD9E0-8D7D-483E-82E5-3F737B078F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9590EE9-B51F-4B3A-87F9-4342A78A096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AD03725-9E69-40F5-883A-EC3EBDB3D9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FA941C9-DCC3-49F4-88A8-CA7305CFF5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DC0F3EE-6A42-48FC-A743-06CF76A2E7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8230FEE-22AE-496F-AE72-FF24F81FD89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E8660BE-2FBA-4429-B6F3-DBF4A9FF0AA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5A1257-39C7-4D45-9ED8-3F3807AD8D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E68B22F-2079-4C47-9288-38714529B4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AE6788-338F-4B9F-B4AF-62139F7F93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2DCBE95-C73A-4B93-B96E-72C9BF6331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1EAD874-A109-4E0F-B220-48AC8BD9D03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43E29B2-4ACB-4D5F-811F-5D204F72D04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2754BF-0E46-4308-9FDF-527884307D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F9C6E2E-302D-4EEB-92A4-15DD29729D4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50C183-C546-43C4-8A94-81EB687652F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4B0B19-7706-4688-8CF8-AF07BDD73D6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90AABA-FADD-4D1C-AC2D-13860D23B5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20346B6-6052-43D0-96E7-BA81C701C26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B99AA9-ADB5-46E5-BC86-B0F377220B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E001773-60DD-4121-9E74-1B6BC49A6A18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4949BF-8E88-4963-A131-B12E9414A13F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" descr="Como se tornar bartender: primeiros passos para ingressar na profissão |  Aramis Way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-3807720" y="2158200"/>
            <a:ext cx="13065840" cy="2540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7200" spc="-1" strike="noStrike">
                <a:solidFill>
                  <a:schemeClr val="accent2">
                    <a:lumMod val="60000"/>
                    <a:lumOff val="40000"/>
                  </a:schemeClr>
                </a:solidFill>
                <a:latin typeface="Bahnschrift SemiBold SemiConden"/>
              </a:rPr>
              <a:t>Eletrodrink</a:t>
            </a:r>
            <a:endParaRPr b="0" lang="pt-BR" sz="7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f0041"/>
            </a:gs>
            <a:gs pos="100000">
              <a:srgbClr val="729fc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O que é ?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Espaço Reservado para Conteúdo 3" descr=""/>
          <p:cNvPicPr/>
          <p:nvPr/>
        </p:nvPicPr>
        <p:blipFill>
          <a:blip r:embed="rId1"/>
          <a:stretch/>
        </p:blipFill>
        <p:spPr>
          <a:xfrm>
            <a:off x="7520760" y="1662120"/>
            <a:ext cx="4457880" cy="4350600"/>
          </a:xfrm>
          <a:prstGeom prst="rect">
            <a:avLst/>
          </a:prstGeom>
          <a:ln w="0">
            <a:noFill/>
          </a:ln>
        </p:spPr>
      </p:pic>
      <p:sp>
        <p:nvSpPr>
          <p:cNvPr id="86" name="CaixaDeTexto 6"/>
          <p:cNvSpPr/>
          <p:nvPr/>
        </p:nvSpPr>
        <p:spPr>
          <a:xfrm>
            <a:off x="999360" y="1424880"/>
            <a:ext cx="63043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É um projeto para a automatização de bartender’s, pretendemos criar uma máquina que vai fazer um drink seguindo o pedido da pessoa e poderá ser personalizado com diversos tipos de bebidas.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2a6099"/>
            </a:gs>
            <a:gs pos="100000">
              <a:srgbClr val="00a93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Para que serve?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Espaço Reservado para Conteúdo 5" descr=""/>
          <p:cNvPicPr/>
          <p:nvPr/>
        </p:nvPicPr>
        <p:blipFill>
          <a:blip r:embed="rId1"/>
          <a:stretch/>
        </p:blipFill>
        <p:spPr>
          <a:xfrm>
            <a:off x="6268680" y="1230840"/>
            <a:ext cx="5714280" cy="4285440"/>
          </a:xfrm>
          <a:prstGeom prst="rect">
            <a:avLst/>
          </a:prstGeom>
          <a:ln w="0">
            <a:noFill/>
          </a:ln>
        </p:spPr>
      </p:pic>
      <p:sp>
        <p:nvSpPr>
          <p:cNvPr id="89" name="CaixaDeTexto 8"/>
          <p:cNvSpPr/>
          <p:nvPr/>
        </p:nvSpPr>
        <p:spPr>
          <a:xfrm>
            <a:off x="967680" y="1541880"/>
            <a:ext cx="50922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Uso para festas/boates ou até mesmo restaurantes/bar, que sirvam o público com a devida sua devida escolha de drink.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0000"/>
            </a:gs>
            <a:gs pos="100000">
              <a:srgbClr val="55308d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Por que é importante?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Imagem 3" descr=""/>
          <p:cNvPicPr/>
          <p:nvPr/>
        </p:nvPicPr>
        <p:blipFill>
          <a:blip r:embed="rId1"/>
          <a:stretch/>
        </p:blipFill>
        <p:spPr>
          <a:xfrm>
            <a:off x="7101720" y="1690560"/>
            <a:ext cx="4903560" cy="4903560"/>
          </a:xfrm>
          <a:prstGeom prst="rect">
            <a:avLst/>
          </a:prstGeom>
          <a:ln w="0">
            <a:noFill/>
          </a:ln>
        </p:spPr>
      </p:pic>
      <p:sp>
        <p:nvSpPr>
          <p:cNvPr id="92" name="CaixaDeTexto 4"/>
          <p:cNvSpPr/>
          <p:nvPr/>
        </p:nvSpPr>
        <p:spPr>
          <a:xfrm>
            <a:off x="978120" y="1520280"/>
            <a:ext cx="58896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Queremos aumentar tanto a produtividade de estabelecimentos ou até mesmo ajudar no trabalho desses devidos lugares, sendo até possível para uso residencial.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de8cb"/>
            </a:gs>
            <a:gs pos="100000">
              <a:srgbClr val="2a609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Como será desenvolvido? 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Espaço Reservado para Conteúdo 5" descr=""/>
          <p:cNvPicPr/>
          <p:nvPr/>
        </p:nvPicPr>
        <p:blipFill>
          <a:blip r:embed="rId1"/>
          <a:stretch/>
        </p:blipFill>
        <p:spPr>
          <a:xfrm>
            <a:off x="7130160" y="1555560"/>
            <a:ext cx="4799880" cy="4018680"/>
          </a:xfrm>
          <a:prstGeom prst="rect">
            <a:avLst/>
          </a:prstGeom>
          <a:ln w="0">
            <a:noFill/>
          </a:ln>
        </p:spPr>
      </p:pic>
      <p:sp>
        <p:nvSpPr>
          <p:cNvPr id="95" name="CaixaDeTexto 7"/>
          <p:cNvSpPr/>
          <p:nvPr/>
        </p:nvSpPr>
        <p:spPr>
          <a:xfrm>
            <a:off x="999360" y="1555560"/>
            <a:ext cx="591084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Usaremos um arduino para programar tanto a esteira que posicionara o copo, como também para ativação das válvulas que despejarão o líquido.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Temos projetos para a melhoria do projeto, como por exemplo a criação de um aplicativo para o mesmo, o usuário ter a sua programação definida da mistura de bebidas, porém não temos certeza que teremos prazo até a conclusão desse projeto.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Projeto para uso de Qr codes inteligentes, entre outros...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7200" y="468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7200" y="468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Application>LibreOffice/7.4.3.2$Windows_X86_64 LibreOffice_project/1048a8393ae2eeec98dff31b5c133c5f1d08b890</Application>
  <AppVersion>15.0000</AppVersion>
  <Words>177</Words>
  <Paragraphs>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2023-06-13T19:20:49Z</dcterms:created>
  <dc:creator>Aluno</dc:creator>
  <dc:description/>
  <dc:language>pt-BR</dc:language>
  <cp:lastModifiedBy/>
  <dcterms:modified xsi:type="dcterms:W3CDTF">2023-06-20T11:49:40Z</dcterms:modified>
  <cp:revision>9</cp:revision>
  <dc:subject/>
  <dc:title>Eletrodrink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5</vt:i4>
  </property>
</Properties>
</file>