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906000" cy="6858000" type="A4"/>
  <p:notesSz cx="9144000" cy="6858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19" d="100"/>
          <a:sy n="119" d="100"/>
        </p:scale>
        <p:origin x="109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 smtClean="0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039DCA-D3A1-4014-AD2D-6CE7E1139030}" type="datetimeFigureOut">
              <a:rPr lang="pt-BR" smtClean="0"/>
              <a:t>31/10/2025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8AD55E-8866-435E-9B42-07678CEEB06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514618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039DCA-D3A1-4014-AD2D-6CE7E1139030}" type="datetimeFigureOut">
              <a:rPr lang="pt-BR" smtClean="0"/>
              <a:t>31/10/2025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8AD55E-8866-435E-9B42-07678CEEB06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495694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039DCA-D3A1-4014-AD2D-6CE7E1139030}" type="datetimeFigureOut">
              <a:rPr lang="pt-BR" smtClean="0"/>
              <a:t>31/10/2025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8AD55E-8866-435E-9B42-07678CEEB06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389893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039DCA-D3A1-4014-AD2D-6CE7E1139030}" type="datetimeFigureOut">
              <a:rPr lang="pt-BR" smtClean="0"/>
              <a:t>31/10/2025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8AD55E-8866-435E-9B42-07678CEEB06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082805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039DCA-D3A1-4014-AD2D-6CE7E1139030}" type="datetimeFigureOut">
              <a:rPr lang="pt-BR" smtClean="0"/>
              <a:t>31/10/2025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8AD55E-8866-435E-9B42-07678CEEB06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941312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039DCA-D3A1-4014-AD2D-6CE7E1139030}" type="datetimeFigureOut">
              <a:rPr lang="pt-BR" smtClean="0"/>
              <a:t>31/10/2025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8AD55E-8866-435E-9B42-07678CEEB06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871501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039DCA-D3A1-4014-AD2D-6CE7E1139030}" type="datetimeFigureOut">
              <a:rPr lang="pt-BR" smtClean="0"/>
              <a:t>31/10/2025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8AD55E-8866-435E-9B42-07678CEEB06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436390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039DCA-D3A1-4014-AD2D-6CE7E1139030}" type="datetimeFigureOut">
              <a:rPr lang="pt-BR" smtClean="0"/>
              <a:t>31/10/2025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8AD55E-8866-435E-9B42-07678CEEB06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859707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039DCA-D3A1-4014-AD2D-6CE7E1139030}" type="datetimeFigureOut">
              <a:rPr lang="pt-BR" smtClean="0"/>
              <a:t>31/10/2025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8AD55E-8866-435E-9B42-07678CEEB06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99110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039DCA-D3A1-4014-AD2D-6CE7E1139030}" type="datetimeFigureOut">
              <a:rPr lang="pt-BR" smtClean="0"/>
              <a:t>31/10/2025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8AD55E-8866-435E-9B42-07678CEEB06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921393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 smtClean="0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039DCA-D3A1-4014-AD2D-6CE7E1139030}" type="datetimeFigureOut">
              <a:rPr lang="pt-BR" smtClean="0"/>
              <a:t>31/10/2025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8AD55E-8866-435E-9B42-07678CEEB06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58730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039DCA-D3A1-4014-AD2D-6CE7E1139030}" type="datetimeFigureOut">
              <a:rPr lang="pt-BR" smtClean="0"/>
              <a:t>31/10/2025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8AD55E-8866-435E-9B42-07678CEEB06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738475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Espaço Reservado para Imagem 4" descr="Armazém 3D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54479" y="772454"/>
            <a:ext cx="9068465" cy="5098955"/>
          </a:xfrm>
        </p:spPr>
      </p:pic>
    </p:spTree>
    <p:extLst>
      <p:ext uri="{BB962C8B-B14F-4D97-AF65-F5344CB8AC3E}">
        <p14:creationId xmlns:p14="http://schemas.microsoft.com/office/powerpoint/2010/main" val="30416666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Tema do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o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Microsoft Office PowerPoint</Application>
  <PresentationFormat>Papel A4 (210 x 297 mm)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do Office</vt:lpstr>
      <vt:lpstr>Apresentação do PowerPoint</vt:lpstr>
    </vt:vector>
  </TitlesOfParts>
  <Company>CORREIOS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Lucio Miranda Bispo</dc:creator>
  <cp:lastModifiedBy>Lucio Miranda Bispo</cp:lastModifiedBy>
  <cp:revision>1</cp:revision>
  <dcterms:created xsi:type="dcterms:W3CDTF">2025-10-31T15:53:40Z</dcterms:created>
  <dcterms:modified xsi:type="dcterms:W3CDTF">2025-10-31T15:54:19Z</dcterms:modified>
</cp:coreProperties>
</file>