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6"/>
  </p:notesMasterIdLst>
  <p:sldIdLst>
    <p:sldId id="256" r:id="rId2"/>
    <p:sldId id="263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</p:sldIdLst>
  <p:sldSz cx="9144000" cy="5143500" type="screen16x9"/>
  <p:notesSz cx="6858000" cy="9144000"/>
  <p:embeddedFontLst>
    <p:embeddedFont>
      <p:font typeface="Abril Fatface" panose="02000503000000020003" pitchFamily="2" charset="0"/>
      <p:regular r:id="rId17"/>
    </p:embeddedFont>
    <p:embeddedFont>
      <p:font typeface="Source Sans Pro" panose="02000000000000000000" pitchFamily="2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7E9A3D-5481-40D1-9F33-455FD7972F7D}">
  <a:tblStyle styleId="{3D7E9A3D-5481-40D1-9F33-455FD7972F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3989B56-B453-42C6-B5EB-61EA35011A5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57" y="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font" Target="fonts/font2.fntdata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font" Target="fonts/font1.fntdata" /><Relationship Id="rId2" Type="http://schemas.openxmlformats.org/officeDocument/2006/relationships/slide" Target="slides/slide1.xml" /><Relationship Id="rId16" Type="http://schemas.openxmlformats.org/officeDocument/2006/relationships/notesMaster" Target="notesMasters/notesMaster1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font" Target="fonts/font3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a875d14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4a875d14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bb56c557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4bb56c557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9172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bb56c557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4bb56c557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659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bb56c557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4bb56c557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1875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bb56c557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4bb56c557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800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bb56c557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4bb56c557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227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bb56c557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4bb56c557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bb56c557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4bb56c557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814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bb56c557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4bb56c557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76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bb56c557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4bb56c557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652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bb56c557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4bb56c557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048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bb56c557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4bb56c557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381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bb56c557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4bb56c557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526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bb56c557e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4bb56c557e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7257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2400" y="1075013"/>
            <a:ext cx="6679200" cy="23685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419453" y="3595988"/>
            <a:ext cx="63051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3885800" y="535025"/>
            <a:ext cx="1372400" cy="82100"/>
            <a:chOff x="2023100" y="4324050"/>
            <a:chExt cx="1372400" cy="82100"/>
          </a:xfrm>
        </p:grpSpPr>
        <p:sp>
          <p:nvSpPr>
            <p:cNvPr id="13" name="Google Shape;13;p2"/>
            <p:cNvSpPr/>
            <p:nvPr/>
          </p:nvSpPr>
          <p:spPr>
            <a:xfrm>
              <a:off x="3314150" y="4324050"/>
              <a:ext cx="81350" cy="82100"/>
            </a:xfrm>
            <a:custGeom>
              <a:avLst/>
              <a:gdLst/>
              <a:ahLst/>
              <a:cxnLst/>
              <a:rect l="l" t="t" r="r" b="b"/>
              <a:pathLst>
                <a:path w="3254" h="3284" extrusionOk="0">
                  <a:moveTo>
                    <a:pt x="1612" y="1"/>
                  </a:moveTo>
                  <a:cubicBezTo>
                    <a:pt x="700" y="1"/>
                    <a:pt x="1" y="730"/>
                    <a:pt x="1" y="1642"/>
                  </a:cubicBezTo>
                  <a:cubicBezTo>
                    <a:pt x="1" y="2554"/>
                    <a:pt x="700" y="3284"/>
                    <a:pt x="1612" y="3284"/>
                  </a:cubicBezTo>
                  <a:cubicBezTo>
                    <a:pt x="2524" y="3284"/>
                    <a:pt x="3253" y="2554"/>
                    <a:pt x="3253" y="1642"/>
                  </a:cubicBezTo>
                  <a:cubicBezTo>
                    <a:pt x="3253" y="730"/>
                    <a:pt x="2524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129500" y="4324050"/>
              <a:ext cx="82100" cy="82100"/>
            </a:xfrm>
            <a:custGeom>
              <a:avLst/>
              <a:gdLst/>
              <a:ahLst/>
              <a:cxnLst/>
              <a:rect l="l" t="t" r="r" b="b"/>
              <a:pathLst>
                <a:path w="3284" h="3284" extrusionOk="0">
                  <a:moveTo>
                    <a:pt x="1642" y="1"/>
                  </a:moveTo>
                  <a:cubicBezTo>
                    <a:pt x="730" y="1"/>
                    <a:pt x="1" y="730"/>
                    <a:pt x="1" y="1642"/>
                  </a:cubicBezTo>
                  <a:cubicBezTo>
                    <a:pt x="1" y="2554"/>
                    <a:pt x="730" y="3284"/>
                    <a:pt x="1642" y="3284"/>
                  </a:cubicBezTo>
                  <a:cubicBezTo>
                    <a:pt x="2554" y="3284"/>
                    <a:pt x="3283" y="2554"/>
                    <a:pt x="3283" y="1642"/>
                  </a:cubicBezTo>
                  <a:cubicBezTo>
                    <a:pt x="328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45600" y="4324050"/>
              <a:ext cx="81350" cy="82100"/>
            </a:xfrm>
            <a:custGeom>
              <a:avLst/>
              <a:gdLst/>
              <a:ahLst/>
              <a:cxnLst/>
              <a:rect l="l" t="t" r="r" b="b"/>
              <a:pathLst>
                <a:path w="3254" h="3284" extrusionOk="0">
                  <a:moveTo>
                    <a:pt x="1612" y="1"/>
                  </a:moveTo>
                  <a:cubicBezTo>
                    <a:pt x="700" y="1"/>
                    <a:pt x="1" y="730"/>
                    <a:pt x="1" y="1642"/>
                  </a:cubicBezTo>
                  <a:cubicBezTo>
                    <a:pt x="1" y="2554"/>
                    <a:pt x="700" y="3284"/>
                    <a:pt x="1612" y="3284"/>
                  </a:cubicBezTo>
                  <a:cubicBezTo>
                    <a:pt x="2524" y="3284"/>
                    <a:pt x="3253" y="2554"/>
                    <a:pt x="3253" y="1642"/>
                  </a:cubicBezTo>
                  <a:cubicBezTo>
                    <a:pt x="3253" y="730"/>
                    <a:pt x="2524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6020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60" y="1"/>
                    <a:pt x="0" y="730"/>
                    <a:pt x="0" y="1642"/>
                  </a:cubicBezTo>
                  <a:cubicBezTo>
                    <a:pt x="0" y="2554"/>
                    <a:pt x="699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75550" y="4324050"/>
              <a:ext cx="82075" cy="82100"/>
            </a:xfrm>
            <a:custGeom>
              <a:avLst/>
              <a:gdLst/>
              <a:ahLst/>
              <a:cxnLst/>
              <a:rect l="l" t="t" r="r" b="b"/>
              <a:pathLst>
                <a:path w="328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3" y="3284"/>
                    <a:pt x="3283" y="2554"/>
                    <a:pt x="3283" y="1642"/>
                  </a:cubicBezTo>
                  <a:cubicBezTo>
                    <a:pt x="3283" y="730"/>
                    <a:pt x="2553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9165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207000" y="4324050"/>
              <a:ext cx="82075" cy="82100"/>
            </a:xfrm>
            <a:custGeom>
              <a:avLst/>
              <a:gdLst/>
              <a:ahLst/>
              <a:cxnLst/>
              <a:rect l="l" t="t" r="r" b="b"/>
              <a:pathLst>
                <a:path w="328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4" y="3284"/>
                    <a:pt x="3283" y="2554"/>
                    <a:pt x="3283" y="1642"/>
                  </a:cubicBezTo>
                  <a:cubicBezTo>
                    <a:pt x="328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2310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30" y="1"/>
                    <a:pt x="1" y="730"/>
                    <a:pt x="1" y="1642"/>
                  </a:cubicBezTo>
                  <a:cubicBezTo>
                    <a:pt x="1" y="2554"/>
                    <a:pt x="730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7252777" y="-723438"/>
            <a:ext cx="1349539" cy="1349539"/>
            <a:chOff x="1222175" y="1707000"/>
            <a:chExt cx="1982575" cy="1982575"/>
          </a:xfrm>
        </p:grpSpPr>
        <p:sp>
          <p:nvSpPr>
            <p:cNvPr id="22" name="Google Shape;22;p2"/>
            <p:cNvSpPr/>
            <p:nvPr/>
          </p:nvSpPr>
          <p:spPr>
            <a:xfrm>
              <a:off x="1248775" y="1735875"/>
              <a:ext cx="730275" cy="730275"/>
            </a:xfrm>
            <a:custGeom>
              <a:avLst/>
              <a:gdLst/>
              <a:ahLst/>
              <a:cxnLst/>
              <a:rect l="l" t="t" r="r" b="b"/>
              <a:pathLst>
                <a:path w="29211" h="29211" extrusionOk="0">
                  <a:moveTo>
                    <a:pt x="29211" y="1"/>
                  </a:moveTo>
                  <a:lnTo>
                    <a:pt x="29211" y="1"/>
                  </a:lnTo>
                  <a:cubicBezTo>
                    <a:pt x="28086" y="274"/>
                    <a:pt x="26900" y="609"/>
                    <a:pt x="25776" y="1004"/>
                  </a:cubicBezTo>
                  <a:lnTo>
                    <a:pt x="1034" y="25715"/>
                  </a:lnTo>
                  <a:cubicBezTo>
                    <a:pt x="639" y="26870"/>
                    <a:pt x="304" y="28056"/>
                    <a:pt x="0" y="29211"/>
                  </a:cubicBezTo>
                  <a:lnTo>
                    <a:pt x="292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22175" y="1707000"/>
              <a:ext cx="1035750" cy="1035750"/>
            </a:xfrm>
            <a:custGeom>
              <a:avLst/>
              <a:gdLst/>
              <a:ahLst/>
              <a:cxnLst/>
              <a:rect l="l" t="t" r="r" b="b"/>
              <a:pathLst>
                <a:path w="41430" h="41430" extrusionOk="0">
                  <a:moveTo>
                    <a:pt x="38937" y="1"/>
                  </a:moveTo>
                  <a:lnTo>
                    <a:pt x="0" y="38998"/>
                  </a:lnTo>
                  <a:lnTo>
                    <a:pt x="0" y="39697"/>
                  </a:lnTo>
                  <a:cubicBezTo>
                    <a:pt x="0" y="40244"/>
                    <a:pt x="0" y="40852"/>
                    <a:pt x="31" y="41430"/>
                  </a:cubicBezTo>
                  <a:lnTo>
                    <a:pt x="41430" y="61"/>
                  </a:lnTo>
                  <a:cubicBezTo>
                    <a:pt x="40822" y="61"/>
                    <a:pt x="40214" y="1"/>
                    <a:pt x="39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244200" y="1730550"/>
              <a:ext cx="1228775" cy="1228025"/>
            </a:xfrm>
            <a:custGeom>
              <a:avLst/>
              <a:gdLst/>
              <a:ahLst/>
              <a:cxnLst/>
              <a:rect l="l" t="t" r="r" b="b"/>
              <a:pathLst>
                <a:path w="49151" h="49121" extrusionOk="0">
                  <a:moveTo>
                    <a:pt x="47145" y="1"/>
                  </a:moveTo>
                  <a:lnTo>
                    <a:pt x="1" y="47144"/>
                  </a:lnTo>
                  <a:cubicBezTo>
                    <a:pt x="153" y="47813"/>
                    <a:pt x="305" y="48482"/>
                    <a:pt x="487" y="49120"/>
                  </a:cubicBezTo>
                  <a:lnTo>
                    <a:pt x="49151" y="426"/>
                  </a:lnTo>
                  <a:cubicBezTo>
                    <a:pt x="48512" y="305"/>
                    <a:pt x="47844" y="153"/>
                    <a:pt x="47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305750" y="1791350"/>
              <a:ext cx="1348850" cy="1348825"/>
            </a:xfrm>
            <a:custGeom>
              <a:avLst/>
              <a:gdLst/>
              <a:ahLst/>
              <a:cxnLst/>
              <a:rect l="l" t="t" r="r" b="b"/>
              <a:pathLst>
                <a:path w="53954" h="53953" extrusionOk="0">
                  <a:moveTo>
                    <a:pt x="52251" y="1"/>
                  </a:moveTo>
                  <a:lnTo>
                    <a:pt x="1" y="52281"/>
                  </a:lnTo>
                  <a:cubicBezTo>
                    <a:pt x="275" y="52828"/>
                    <a:pt x="548" y="53406"/>
                    <a:pt x="791" y="53953"/>
                  </a:cubicBezTo>
                  <a:lnTo>
                    <a:pt x="53953" y="791"/>
                  </a:lnTo>
                  <a:lnTo>
                    <a:pt x="52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395425" y="1881025"/>
              <a:ext cx="1413425" cy="1413400"/>
            </a:xfrm>
            <a:custGeom>
              <a:avLst/>
              <a:gdLst/>
              <a:ahLst/>
              <a:cxnLst/>
              <a:rect l="l" t="t" r="r" b="b"/>
              <a:pathLst>
                <a:path w="56537" h="56536" extrusionOk="0">
                  <a:moveTo>
                    <a:pt x="55078" y="0"/>
                  </a:moveTo>
                  <a:lnTo>
                    <a:pt x="1" y="55107"/>
                  </a:lnTo>
                  <a:cubicBezTo>
                    <a:pt x="335" y="55594"/>
                    <a:pt x="669" y="56080"/>
                    <a:pt x="1004" y="56536"/>
                  </a:cubicBezTo>
                  <a:lnTo>
                    <a:pt x="56537" y="1034"/>
                  </a:lnTo>
                  <a:cubicBezTo>
                    <a:pt x="56050" y="638"/>
                    <a:pt x="55564" y="304"/>
                    <a:pt x="55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507900" y="1994250"/>
              <a:ext cx="1432425" cy="1431650"/>
            </a:xfrm>
            <a:custGeom>
              <a:avLst/>
              <a:gdLst/>
              <a:ahLst/>
              <a:cxnLst/>
              <a:rect l="l" t="t" r="r" b="b"/>
              <a:pathLst>
                <a:path w="57297" h="57266" extrusionOk="0">
                  <a:moveTo>
                    <a:pt x="56050" y="0"/>
                  </a:moveTo>
                  <a:lnTo>
                    <a:pt x="0" y="56050"/>
                  </a:lnTo>
                  <a:cubicBezTo>
                    <a:pt x="426" y="56475"/>
                    <a:pt x="851" y="56870"/>
                    <a:pt x="1277" y="57265"/>
                  </a:cubicBezTo>
                  <a:lnTo>
                    <a:pt x="57296" y="1216"/>
                  </a:lnTo>
                  <a:cubicBezTo>
                    <a:pt x="56871" y="790"/>
                    <a:pt x="56475" y="395"/>
                    <a:pt x="56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43150" y="2129500"/>
              <a:ext cx="1405825" cy="1405825"/>
            </a:xfrm>
            <a:custGeom>
              <a:avLst/>
              <a:gdLst/>
              <a:ahLst/>
              <a:cxnLst/>
              <a:rect l="l" t="t" r="r" b="b"/>
              <a:pathLst>
                <a:path w="56233" h="56233" extrusionOk="0">
                  <a:moveTo>
                    <a:pt x="55230" y="1"/>
                  </a:moveTo>
                  <a:lnTo>
                    <a:pt x="1" y="55229"/>
                  </a:lnTo>
                  <a:cubicBezTo>
                    <a:pt x="487" y="55564"/>
                    <a:pt x="973" y="55928"/>
                    <a:pt x="1490" y="56232"/>
                  </a:cubicBezTo>
                  <a:lnTo>
                    <a:pt x="56233" y="1460"/>
                  </a:lnTo>
                  <a:cubicBezTo>
                    <a:pt x="55929" y="973"/>
                    <a:pt x="55594" y="487"/>
                    <a:pt x="55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802725" y="2289075"/>
              <a:ext cx="1331375" cy="1331350"/>
            </a:xfrm>
            <a:custGeom>
              <a:avLst/>
              <a:gdLst/>
              <a:ahLst/>
              <a:cxnLst/>
              <a:rect l="l" t="t" r="r" b="b"/>
              <a:pathLst>
                <a:path w="53255" h="53254" extrusionOk="0">
                  <a:moveTo>
                    <a:pt x="52494" y="1"/>
                  </a:moveTo>
                  <a:lnTo>
                    <a:pt x="1" y="52494"/>
                  </a:lnTo>
                  <a:cubicBezTo>
                    <a:pt x="578" y="52767"/>
                    <a:pt x="1125" y="52980"/>
                    <a:pt x="1733" y="53254"/>
                  </a:cubicBezTo>
                  <a:lnTo>
                    <a:pt x="53254" y="1733"/>
                  </a:lnTo>
                  <a:cubicBezTo>
                    <a:pt x="53011" y="1125"/>
                    <a:pt x="52768" y="548"/>
                    <a:pt x="52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988900" y="2475250"/>
              <a:ext cx="1199900" cy="1199125"/>
            </a:xfrm>
            <a:custGeom>
              <a:avLst/>
              <a:gdLst/>
              <a:ahLst/>
              <a:cxnLst/>
              <a:rect l="l" t="t" r="r" b="b"/>
              <a:pathLst>
                <a:path w="47996" h="47965" extrusionOk="0">
                  <a:moveTo>
                    <a:pt x="47600" y="1"/>
                  </a:moveTo>
                  <a:lnTo>
                    <a:pt x="1" y="47570"/>
                  </a:lnTo>
                  <a:cubicBezTo>
                    <a:pt x="669" y="47722"/>
                    <a:pt x="1369" y="47874"/>
                    <a:pt x="2037" y="47965"/>
                  </a:cubicBezTo>
                  <a:lnTo>
                    <a:pt x="47996" y="2037"/>
                  </a:lnTo>
                  <a:cubicBezTo>
                    <a:pt x="47874" y="1368"/>
                    <a:pt x="47752" y="669"/>
                    <a:pt x="47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213075" y="2699425"/>
              <a:ext cx="991675" cy="990150"/>
            </a:xfrm>
            <a:custGeom>
              <a:avLst/>
              <a:gdLst/>
              <a:ahLst/>
              <a:cxnLst/>
              <a:rect l="l" t="t" r="r" b="b"/>
              <a:pathLst>
                <a:path w="39667" h="39606" extrusionOk="0">
                  <a:moveTo>
                    <a:pt x="39667" y="0"/>
                  </a:moveTo>
                  <a:lnTo>
                    <a:pt x="0" y="39606"/>
                  </a:lnTo>
                  <a:cubicBezTo>
                    <a:pt x="882" y="39606"/>
                    <a:pt x="1703" y="39575"/>
                    <a:pt x="2584" y="39545"/>
                  </a:cubicBezTo>
                  <a:lnTo>
                    <a:pt x="39545" y="2553"/>
                  </a:lnTo>
                  <a:cubicBezTo>
                    <a:pt x="39636" y="1733"/>
                    <a:pt x="39667" y="851"/>
                    <a:pt x="39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508675" y="2994250"/>
              <a:ext cx="651250" cy="651250"/>
            </a:xfrm>
            <a:custGeom>
              <a:avLst/>
              <a:gdLst/>
              <a:ahLst/>
              <a:cxnLst/>
              <a:rect l="l" t="t" r="r" b="b"/>
              <a:pathLst>
                <a:path w="26050" h="26050" extrusionOk="0">
                  <a:moveTo>
                    <a:pt x="26049" y="1"/>
                  </a:moveTo>
                  <a:lnTo>
                    <a:pt x="0" y="26050"/>
                  </a:lnTo>
                  <a:cubicBezTo>
                    <a:pt x="1368" y="25624"/>
                    <a:pt x="2645" y="25138"/>
                    <a:pt x="3952" y="24560"/>
                  </a:cubicBezTo>
                  <a:lnTo>
                    <a:pt x="24560" y="3952"/>
                  </a:lnTo>
                  <a:cubicBezTo>
                    <a:pt x="25138" y="2676"/>
                    <a:pt x="25624" y="1369"/>
                    <a:pt x="26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4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4"/>
          <p:cNvSpPr txBox="1">
            <a:spLocks noGrp="1"/>
          </p:cNvSpPr>
          <p:nvPr>
            <p:ph type="title"/>
          </p:nvPr>
        </p:nvSpPr>
        <p:spPr>
          <a:xfrm>
            <a:off x="320100" y="216425"/>
            <a:ext cx="8503800" cy="522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266" name="Google Shape;266;p14"/>
          <p:cNvGrpSpPr/>
          <p:nvPr/>
        </p:nvGrpSpPr>
        <p:grpSpPr>
          <a:xfrm>
            <a:off x="962975" y="4823238"/>
            <a:ext cx="1372400" cy="82100"/>
            <a:chOff x="2023100" y="4324050"/>
            <a:chExt cx="1372400" cy="82100"/>
          </a:xfrm>
        </p:grpSpPr>
        <p:sp>
          <p:nvSpPr>
            <p:cNvPr id="267" name="Google Shape;267;p14"/>
            <p:cNvSpPr/>
            <p:nvPr/>
          </p:nvSpPr>
          <p:spPr>
            <a:xfrm>
              <a:off x="3314150" y="4324050"/>
              <a:ext cx="81350" cy="82100"/>
            </a:xfrm>
            <a:custGeom>
              <a:avLst/>
              <a:gdLst/>
              <a:ahLst/>
              <a:cxnLst/>
              <a:rect l="l" t="t" r="r" b="b"/>
              <a:pathLst>
                <a:path w="3254" h="3284" extrusionOk="0">
                  <a:moveTo>
                    <a:pt x="1612" y="1"/>
                  </a:moveTo>
                  <a:cubicBezTo>
                    <a:pt x="700" y="1"/>
                    <a:pt x="1" y="730"/>
                    <a:pt x="1" y="1642"/>
                  </a:cubicBezTo>
                  <a:cubicBezTo>
                    <a:pt x="1" y="2554"/>
                    <a:pt x="700" y="3284"/>
                    <a:pt x="1612" y="3284"/>
                  </a:cubicBezTo>
                  <a:cubicBezTo>
                    <a:pt x="2524" y="3284"/>
                    <a:pt x="3253" y="2554"/>
                    <a:pt x="3253" y="1642"/>
                  </a:cubicBezTo>
                  <a:cubicBezTo>
                    <a:pt x="3253" y="730"/>
                    <a:pt x="2524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3129500" y="4324050"/>
              <a:ext cx="82100" cy="82100"/>
            </a:xfrm>
            <a:custGeom>
              <a:avLst/>
              <a:gdLst/>
              <a:ahLst/>
              <a:cxnLst/>
              <a:rect l="l" t="t" r="r" b="b"/>
              <a:pathLst>
                <a:path w="3284" h="3284" extrusionOk="0">
                  <a:moveTo>
                    <a:pt x="1642" y="1"/>
                  </a:moveTo>
                  <a:cubicBezTo>
                    <a:pt x="730" y="1"/>
                    <a:pt x="1" y="730"/>
                    <a:pt x="1" y="1642"/>
                  </a:cubicBezTo>
                  <a:cubicBezTo>
                    <a:pt x="1" y="2554"/>
                    <a:pt x="730" y="3284"/>
                    <a:pt x="1642" y="3284"/>
                  </a:cubicBezTo>
                  <a:cubicBezTo>
                    <a:pt x="2554" y="3284"/>
                    <a:pt x="3283" y="2554"/>
                    <a:pt x="3283" y="1642"/>
                  </a:cubicBezTo>
                  <a:cubicBezTo>
                    <a:pt x="328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2945600" y="4324050"/>
              <a:ext cx="81350" cy="82100"/>
            </a:xfrm>
            <a:custGeom>
              <a:avLst/>
              <a:gdLst/>
              <a:ahLst/>
              <a:cxnLst/>
              <a:rect l="l" t="t" r="r" b="b"/>
              <a:pathLst>
                <a:path w="3254" h="3284" extrusionOk="0">
                  <a:moveTo>
                    <a:pt x="1612" y="1"/>
                  </a:moveTo>
                  <a:cubicBezTo>
                    <a:pt x="700" y="1"/>
                    <a:pt x="1" y="730"/>
                    <a:pt x="1" y="1642"/>
                  </a:cubicBezTo>
                  <a:cubicBezTo>
                    <a:pt x="1" y="2554"/>
                    <a:pt x="700" y="3284"/>
                    <a:pt x="1612" y="3284"/>
                  </a:cubicBezTo>
                  <a:cubicBezTo>
                    <a:pt x="2524" y="3284"/>
                    <a:pt x="3253" y="2554"/>
                    <a:pt x="3253" y="1642"/>
                  </a:cubicBezTo>
                  <a:cubicBezTo>
                    <a:pt x="3253" y="730"/>
                    <a:pt x="2524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276020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60" y="1"/>
                    <a:pt x="0" y="730"/>
                    <a:pt x="0" y="1642"/>
                  </a:cubicBezTo>
                  <a:cubicBezTo>
                    <a:pt x="0" y="2554"/>
                    <a:pt x="699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2575550" y="4324050"/>
              <a:ext cx="82075" cy="82100"/>
            </a:xfrm>
            <a:custGeom>
              <a:avLst/>
              <a:gdLst/>
              <a:ahLst/>
              <a:cxnLst/>
              <a:rect l="l" t="t" r="r" b="b"/>
              <a:pathLst>
                <a:path w="328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3" y="3284"/>
                    <a:pt x="3283" y="2554"/>
                    <a:pt x="3283" y="1642"/>
                  </a:cubicBezTo>
                  <a:cubicBezTo>
                    <a:pt x="3283" y="730"/>
                    <a:pt x="2553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239165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2207000" y="4324050"/>
              <a:ext cx="82075" cy="82100"/>
            </a:xfrm>
            <a:custGeom>
              <a:avLst/>
              <a:gdLst/>
              <a:ahLst/>
              <a:cxnLst/>
              <a:rect l="l" t="t" r="r" b="b"/>
              <a:pathLst>
                <a:path w="328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4" y="3284"/>
                    <a:pt x="3283" y="2554"/>
                    <a:pt x="3283" y="1642"/>
                  </a:cubicBezTo>
                  <a:cubicBezTo>
                    <a:pt x="328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202310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30" y="1"/>
                    <a:pt x="1" y="730"/>
                    <a:pt x="1" y="1642"/>
                  </a:cubicBezTo>
                  <a:cubicBezTo>
                    <a:pt x="1" y="2554"/>
                    <a:pt x="730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0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0"/>
          <p:cNvGrpSpPr/>
          <p:nvPr/>
        </p:nvGrpSpPr>
        <p:grpSpPr>
          <a:xfrm>
            <a:off x="4100525" y="4731800"/>
            <a:ext cx="1372400" cy="82100"/>
            <a:chOff x="2023100" y="4324050"/>
            <a:chExt cx="1372400" cy="82100"/>
          </a:xfrm>
        </p:grpSpPr>
        <p:sp>
          <p:nvSpPr>
            <p:cNvPr id="342" name="Google Shape;342;p20"/>
            <p:cNvSpPr/>
            <p:nvPr/>
          </p:nvSpPr>
          <p:spPr>
            <a:xfrm>
              <a:off x="3314150" y="4324050"/>
              <a:ext cx="81350" cy="82100"/>
            </a:xfrm>
            <a:custGeom>
              <a:avLst/>
              <a:gdLst/>
              <a:ahLst/>
              <a:cxnLst/>
              <a:rect l="l" t="t" r="r" b="b"/>
              <a:pathLst>
                <a:path w="3254" h="3284" extrusionOk="0">
                  <a:moveTo>
                    <a:pt x="1612" y="1"/>
                  </a:moveTo>
                  <a:cubicBezTo>
                    <a:pt x="700" y="1"/>
                    <a:pt x="1" y="730"/>
                    <a:pt x="1" y="1642"/>
                  </a:cubicBezTo>
                  <a:cubicBezTo>
                    <a:pt x="1" y="2554"/>
                    <a:pt x="700" y="3284"/>
                    <a:pt x="1612" y="3284"/>
                  </a:cubicBezTo>
                  <a:cubicBezTo>
                    <a:pt x="2524" y="3284"/>
                    <a:pt x="3253" y="2554"/>
                    <a:pt x="3253" y="1642"/>
                  </a:cubicBezTo>
                  <a:cubicBezTo>
                    <a:pt x="3253" y="730"/>
                    <a:pt x="2524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0"/>
            <p:cNvSpPr/>
            <p:nvPr/>
          </p:nvSpPr>
          <p:spPr>
            <a:xfrm>
              <a:off x="3129500" y="4324050"/>
              <a:ext cx="82100" cy="82100"/>
            </a:xfrm>
            <a:custGeom>
              <a:avLst/>
              <a:gdLst/>
              <a:ahLst/>
              <a:cxnLst/>
              <a:rect l="l" t="t" r="r" b="b"/>
              <a:pathLst>
                <a:path w="3284" h="3284" extrusionOk="0">
                  <a:moveTo>
                    <a:pt x="1642" y="1"/>
                  </a:moveTo>
                  <a:cubicBezTo>
                    <a:pt x="730" y="1"/>
                    <a:pt x="1" y="730"/>
                    <a:pt x="1" y="1642"/>
                  </a:cubicBezTo>
                  <a:cubicBezTo>
                    <a:pt x="1" y="2554"/>
                    <a:pt x="730" y="3284"/>
                    <a:pt x="1642" y="3284"/>
                  </a:cubicBezTo>
                  <a:cubicBezTo>
                    <a:pt x="2554" y="3284"/>
                    <a:pt x="3283" y="2554"/>
                    <a:pt x="3283" y="1642"/>
                  </a:cubicBezTo>
                  <a:cubicBezTo>
                    <a:pt x="328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0"/>
            <p:cNvSpPr/>
            <p:nvPr/>
          </p:nvSpPr>
          <p:spPr>
            <a:xfrm>
              <a:off x="2945600" y="4324050"/>
              <a:ext cx="81350" cy="82100"/>
            </a:xfrm>
            <a:custGeom>
              <a:avLst/>
              <a:gdLst/>
              <a:ahLst/>
              <a:cxnLst/>
              <a:rect l="l" t="t" r="r" b="b"/>
              <a:pathLst>
                <a:path w="3254" h="3284" extrusionOk="0">
                  <a:moveTo>
                    <a:pt x="1612" y="1"/>
                  </a:moveTo>
                  <a:cubicBezTo>
                    <a:pt x="700" y="1"/>
                    <a:pt x="1" y="730"/>
                    <a:pt x="1" y="1642"/>
                  </a:cubicBezTo>
                  <a:cubicBezTo>
                    <a:pt x="1" y="2554"/>
                    <a:pt x="700" y="3284"/>
                    <a:pt x="1612" y="3284"/>
                  </a:cubicBezTo>
                  <a:cubicBezTo>
                    <a:pt x="2524" y="3284"/>
                    <a:pt x="3253" y="2554"/>
                    <a:pt x="3253" y="1642"/>
                  </a:cubicBezTo>
                  <a:cubicBezTo>
                    <a:pt x="3253" y="730"/>
                    <a:pt x="2524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0"/>
            <p:cNvSpPr/>
            <p:nvPr/>
          </p:nvSpPr>
          <p:spPr>
            <a:xfrm>
              <a:off x="276020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60" y="1"/>
                    <a:pt x="0" y="730"/>
                    <a:pt x="0" y="1642"/>
                  </a:cubicBezTo>
                  <a:cubicBezTo>
                    <a:pt x="0" y="2554"/>
                    <a:pt x="699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0"/>
            <p:cNvSpPr/>
            <p:nvPr/>
          </p:nvSpPr>
          <p:spPr>
            <a:xfrm>
              <a:off x="2575550" y="4324050"/>
              <a:ext cx="82075" cy="82100"/>
            </a:xfrm>
            <a:custGeom>
              <a:avLst/>
              <a:gdLst/>
              <a:ahLst/>
              <a:cxnLst/>
              <a:rect l="l" t="t" r="r" b="b"/>
              <a:pathLst>
                <a:path w="328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3" y="3284"/>
                    <a:pt x="3283" y="2554"/>
                    <a:pt x="3283" y="1642"/>
                  </a:cubicBezTo>
                  <a:cubicBezTo>
                    <a:pt x="3283" y="730"/>
                    <a:pt x="2553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0"/>
            <p:cNvSpPr/>
            <p:nvPr/>
          </p:nvSpPr>
          <p:spPr>
            <a:xfrm>
              <a:off x="239165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0"/>
            <p:cNvSpPr/>
            <p:nvPr/>
          </p:nvSpPr>
          <p:spPr>
            <a:xfrm>
              <a:off x="2207000" y="4324050"/>
              <a:ext cx="82075" cy="82100"/>
            </a:xfrm>
            <a:custGeom>
              <a:avLst/>
              <a:gdLst/>
              <a:ahLst/>
              <a:cxnLst/>
              <a:rect l="l" t="t" r="r" b="b"/>
              <a:pathLst>
                <a:path w="328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4" y="3284"/>
                    <a:pt x="3283" y="2554"/>
                    <a:pt x="3283" y="1642"/>
                  </a:cubicBezTo>
                  <a:cubicBezTo>
                    <a:pt x="328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0"/>
            <p:cNvSpPr/>
            <p:nvPr/>
          </p:nvSpPr>
          <p:spPr>
            <a:xfrm>
              <a:off x="202310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30" y="1"/>
                    <a:pt x="1" y="730"/>
                    <a:pt x="1" y="1642"/>
                  </a:cubicBezTo>
                  <a:cubicBezTo>
                    <a:pt x="1" y="2554"/>
                    <a:pt x="730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20"/>
          <p:cNvGrpSpPr/>
          <p:nvPr/>
        </p:nvGrpSpPr>
        <p:grpSpPr>
          <a:xfrm rot="10800000" flipH="1">
            <a:off x="-313684" y="457555"/>
            <a:ext cx="1540098" cy="792889"/>
            <a:chOff x="4447150" y="3535300"/>
            <a:chExt cx="2177125" cy="1120850"/>
          </a:xfrm>
        </p:grpSpPr>
        <p:sp>
          <p:nvSpPr>
            <p:cNvPr id="351" name="Google Shape;351;p20"/>
            <p:cNvSpPr/>
            <p:nvPr/>
          </p:nvSpPr>
          <p:spPr>
            <a:xfrm>
              <a:off x="4447150" y="3535300"/>
              <a:ext cx="2177125" cy="1120850"/>
            </a:xfrm>
            <a:custGeom>
              <a:avLst/>
              <a:gdLst/>
              <a:ahLst/>
              <a:cxnLst/>
              <a:rect l="l" t="t" r="r" b="b"/>
              <a:pathLst>
                <a:path w="87085" h="44834" extrusionOk="0">
                  <a:moveTo>
                    <a:pt x="1" y="0"/>
                  </a:moveTo>
                  <a:lnTo>
                    <a:pt x="1" y="517"/>
                  </a:lnTo>
                  <a:lnTo>
                    <a:pt x="64652" y="517"/>
                  </a:lnTo>
                  <a:cubicBezTo>
                    <a:pt x="70488" y="517"/>
                    <a:pt x="75990" y="2797"/>
                    <a:pt x="80124" y="6900"/>
                  </a:cubicBezTo>
                  <a:cubicBezTo>
                    <a:pt x="84258" y="11034"/>
                    <a:pt x="86537" y="16505"/>
                    <a:pt x="86537" y="22372"/>
                  </a:cubicBezTo>
                  <a:cubicBezTo>
                    <a:pt x="86537" y="28207"/>
                    <a:pt x="84258" y="33679"/>
                    <a:pt x="80124" y="37843"/>
                  </a:cubicBezTo>
                  <a:cubicBezTo>
                    <a:pt x="75990" y="41977"/>
                    <a:pt x="70519" y="44256"/>
                    <a:pt x="64652" y="44256"/>
                  </a:cubicBezTo>
                  <a:lnTo>
                    <a:pt x="1" y="44256"/>
                  </a:lnTo>
                  <a:lnTo>
                    <a:pt x="1" y="44773"/>
                  </a:lnTo>
                  <a:lnTo>
                    <a:pt x="1" y="44834"/>
                  </a:lnTo>
                  <a:lnTo>
                    <a:pt x="64652" y="44834"/>
                  </a:lnTo>
                  <a:cubicBezTo>
                    <a:pt x="70671" y="44834"/>
                    <a:pt x="76294" y="42463"/>
                    <a:pt x="80519" y="38238"/>
                  </a:cubicBezTo>
                  <a:cubicBezTo>
                    <a:pt x="84774" y="33983"/>
                    <a:pt x="87085" y="28359"/>
                    <a:pt x="87085" y="22402"/>
                  </a:cubicBezTo>
                  <a:cubicBezTo>
                    <a:pt x="87085" y="16414"/>
                    <a:pt x="84714" y="10791"/>
                    <a:pt x="80519" y="6566"/>
                  </a:cubicBezTo>
                  <a:cubicBezTo>
                    <a:pt x="76233" y="2310"/>
                    <a:pt x="70640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0"/>
            <p:cNvSpPr/>
            <p:nvPr/>
          </p:nvSpPr>
          <p:spPr>
            <a:xfrm>
              <a:off x="4447150" y="3611275"/>
              <a:ext cx="2100375" cy="968900"/>
            </a:xfrm>
            <a:custGeom>
              <a:avLst/>
              <a:gdLst/>
              <a:ahLst/>
              <a:cxnLst/>
              <a:rect l="l" t="t" r="r" b="b"/>
              <a:pathLst>
                <a:path w="84015" h="38756" extrusionOk="0">
                  <a:moveTo>
                    <a:pt x="64622" y="1"/>
                  </a:moveTo>
                  <a:lnTo>
                    <a:pt x="64622" y="518"/>
                  </a:lnTo>
                  <a:cubicBezTo>
                    <a:pt x="75017" y="518"/>
                    <a:pt x="83467" y="8998"/>
                    <a:pt x="83467" y="19363"/>
                  </a:cubicBezTo>
                  <a:cubicBezTo>
                    <a:pt x="83467" y="24409"/>
                    <a:pt x="81522" y="29120"/>
                    <a:pt x="77966" y="32707"/>
                  </a:cubicBezTo>
                  <a:cubicBezTo>
                    <a:pt x="74440" y="36232"/>
                    <a:pt x="69668" y="38208"/>
                    <a:pt x="64652" y="38208"/>
                  </a:cubicBezTo>
                  <a:lnTo>
                    <a:pt x="1" y="38208"/>
                  </a:lnTo>
                  <a:lnTo>
                    <a:pt x="1" y="38755"/>
                  </a:lnTo>
                  <a:lnTo>
                    <a:pt x="64652" y="38755"/>
                  </a:lnTo>
                  <a:cubicBezTo>
                    <a:pt x="69820" y="38755"/>
                    <a:pt x="74683" y="36719"/>
                    <a:pt x="78331" y="33071"/>
                  </a:cubicBezTo>
                  <a:cubicBezTo>
                    <a:pt x="81978" y="29393"/>
                    <a:pt x="84015" y="24530"/>
                    <a:pt x="84015" y="19363"/>
                  </a:cubicBezTo>
                  <a:cubicBezTo>
                    <a:pt x="84015" y="8694"/>
                    <a:pt x="75291" y="1"/>
                    <a:pt x="646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0"/>
            <p:cNvSpPr/>
            <p:nvPr/>
          </p:nvSpPr>
          <p:spPr>
            <a:xfrm>
              <a:off x="4447150" y="3687275"/>
              <a:ext cx="2025150" cy="816900"/>
            </a:xfrm>
            <a:custGeom>
              <a:avLst/>
              <a:gdLst/>
              <a:ahLst/>
              <a:cxnLst/>
              <a:rect l="l" t="t" r="r" b="b"/>
              <a:pathLst>
                <a:path w="81006" h="32676" extrusionOk="0">
                  <a:moveTo>
                    <a:pt x="64652" y="0"/>
                  </a:moveTo>
                  <a:lnTo>
                    <a:pt x="64652" y="517"/>
                  </a:lnTo>
                  <a:cubicBezTo>
                    <a:pt x="73346" y="517"/>
                    <a:pt x="80458" y="7599"/>
                    <a:pt x="80458" y="16323"/>
                  </a:cubicBezTo>
                  <a:cubicBezTo>
                    <a:pt x="80458" y="20548"/>
                    <a:pt x="78817" y="24499"/>
                    <a:pt x="75838" y="27508"/>
                  </a:cubicBezTo>
                  <a:cubicBezTo>
                    <a:pt x="72829" y="30487"/>
                    <a:pt x="68877" y="32129"/>
                    <a:pt x="64652" y="32129"/>
                  </a:cubicBezTo>
                  <a:lnTo>
                    <a:pt x="1" y="32129"/>
                  </a:lnTo>
                  <a:lnTo>
                    <a:pt x="1" y="32676"/>
                  </a:lnTo>
                  <a:lnTo>
                    <a:pt x="64652" y="32676"/>
                  </a:lnTo>
                  <a:cubicBezTo>
                    <a:pt x="69029" y="32676"/>
                    <a:pt x="73133" y="30943"/>
                    <a:pt x="76203" y="27873"/>
                  </a:cubicBezTo>
                  <a:cubicBezTo>
                    <a:pt x="79273" y="24803"/>
                    <a:pt x="81005" y="20700"/>
                    <a:pt x="81005" y="16323"/>
                  </a:cubicBezTo>
                  <a:cubicBezTo>
                    <a:pt x="81005" y="7326"/>
                    <a:pt x="73680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4447150" y="3760975"/>
              <a:ext cx="1949925" cy="667225"/>
            </a:xfrm>
            <a:custGeom>
              <a:avLst/>
              <a:gdLst/>
              <a:ahLst/>
              <a:cxnLst/>
              <a:rect l="l" t="t" r="r" b="b"/>
              <a:pathLst>
                <a:path w="77997" h="26689" extrusionOk="0">
                  <a:moveTo>
                    <a:pt x="64683" y="1"/>
                  </a:moveTo>
                  <a:lnTo>
                    <a:pt x="64683" y="548"/>
                  </a:lnTo>
                  <a:cubicBezTo>
                    <a:pt x="71735" y="548"/>
                    <a:pt x="77449" y="6262"/>
                    <a:pt x="77449" y="13345"/>
                  </a:cubicBezTo>
                  <a:cubicBezTo>
                    <a:pt x="77449" y="16749"/>
                    <a:pt x="76142" y="20001"/>
                    <a:pt x="73710" y="22372"/>
                  </a:cubicBezTo>
                  <a:cubicBezTo>
                    <a:pt x="71279" y="24804"/>
                    <a:pt x="68087" y="26141"/>
                    <a:pt x="64652" y="26141"/>
                  </a:cubicBezTo>
                  <a:lnTo>
                    <a:pt x="1" y="26141"/>
                  </a:lnTo>
                  <a:lnTo>
                    <a:pt x="1" y="26688"/>
                  </a:lnTo>
                  <a:lnTo>
                    <a:pt x="64652" y="26688"/>
                  </a:lnTo>
                  <a:cubicBezTo>
                    <a:pt x="68239" y="26688"/>
                    <a:pt x="71583" y="25260"/>
                    <a:pt x="74075" y="22767"/>
                  </a:cubicBezTo>
                  <a:cubicBezTo>
                    <a:pt x="76628" y="20244"/>
                    <a:pt x="77996" y="16901"/>
                    <a:pt x="77996" y="13345"/>
                  </a:cubicBezTo>
                  <a:cubicBezTo>
                    <a:pt x="77996" y="5958"/>
                    <a:pt x="72039" y="1"/>
                    <a:pt x="646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4447150" y="3837725"/>
              <a:ext cx="1873175" cy="514475"/>
            </a:xfrm>
            <a:custGeom>
              <a:avLst/>
              <a:gdLst/>
              <a:ahLst/>
              <a:cxnLst/>
              <a:rect l="l" t="t" r="r" b="b"/>
              <a:pathLst>
                <a:path w="74927" h="20579" extrusionOk="0">
                  <a:moveTo>
                    <a:pt x="1" y="1"/>
                  </a:moveTo>
                  <a:lnTo>
                    <a:pt x="1" y="548"/>
                  </a:lnTo>
                  <a:lnTo>
                    <a:pt x="64652" y="548"/>
                  </a:lnTo>
                  <a:cubicBezTo>
                    <a:pt x="67236" y="548"/>
                    <a:pt x="69729" y="1521"/>
                    <a:pt x="71552" y="3405"/>
                  </a:cubicBezTo>
                  <a:cubicBezTo>
                    <a:pt x="73346" y="5259"/>
                    <a:pt x="74379" y="7691"/>
                    <a:pt x="74379" y="10305"/>
                  </a:cubicBezTo>
                  <a:cubicBezTo>
                    <a:pt x="74379" y="12919"/>
                    <a:pt x="73406" y="15411"/>
                    <a:pt x="71552" y="17235"/>
                  </a:cubicBezTo>
                  <a:cubicBezTo>
                    <a:pt x="69698" y="19059"/>
                    <a:pt x="67266" y="20062"/>
                    <a:pt x="64652" y="20062"/>
                  </a:cubicBezTo>
                  <a:lnTo>
                    <a:pt x="1" y="20062"/>
                  </a:lnTo>
                  <a:lnTo>
                    <a:pt x="1" y="20579"/>
                  </a:lnTo>
                  <a:lnTo>
                    <a:pt x="64652" y="20579"/>
                  </a:lnTo>
                  <a:cubicBezTo>
                    <a:pt x="67388" y="20579"/>
                    <a:pt x="69972" y="19515"/>
                    <a:pt x="71917" y="17569"/>
                  </a:cubicBezTo>
                  <a:cubicBezTo>
                    <a:pt x="73862" y="15594"/>
                    <a:pt x="74926" y="13010"/>
                    <a:pt x="74926" y="10275"/>
                  </a:cubicBezTo>
                  <a:cubicBezTo>
                    <a:pt x="74926" y="7539"/>
                    <a:pt x="73862" y="4955"/>
                    <a:pt x="71917" y="3010"/>
                  </a:cubicBezTo>
                  <a:cubicBezTo>
                    <a:pt x="69972" y="1065"/>
                    <a:pt x="67388" y="1"/>
                    <a:pt x="646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0"/>
            <p:cNvSpPr/>
            <p:nvPr/>
          </p:nvSpPr>
          <p:spPr>
            <a:xfrm>
              <a:off x="4447150" y="3913725"/>
              <a:ext cx="1797950" cy="363250"/>
            </a:xfrm>
            <a:custGeom>
              <a:avLst/>
              <a:gdLst/>
              <a:ahLst/>
              <a:cxnLst/>
              <a:rect l="l" t="t" r="r" b="b"/>
              <a:pathLst>
                <a:path w="71918" h="14530" extrusionOk="0">
                  <a:moveTo>
                    <a:pt x="64652" y="0"/>
                  </a:moveTo>
                  <a:lnTo>
                    <a:pt x="64652" y="547"/>
                  </a:lnTo>
                  <a:cubicBezTo>
                    <a:pt x="68391" y="547"/>
                    <a:pt x="71400" y="3557"/>
                    <a:pt x="71400" y="7265"/>
                  </a:cubicBezTo>
                  <a:cubicBezTo>
                    <a:pt x="71400" y="9058"/>
                    <a:pt x="70671" y="10760"/>
                    <a:pt x="69394" y="12007"/>
                  </a:cubicBezTo>
                  <a:cubicBezTo>
                    <a:pt x="68148" y="13314"/>
                    <a:pt x="66446" y="13982"/>
                    <a:pt x="64652" y="13982"/>
                  </a:cubicBezTo>
                  <a:lnTo>
                    <a:pt x="1" y="13982"/>
                  </a:lnTo>
                  <a:lnTo>
                    <a:pt x="1" y="14529"/>
                  </a:lnTo>
                  <a:lnTo>
                    <a:pt x="64652" y="14529"/>
                  </a:lnTo>
                  <a:cubicBezTo>
                    <a:pt x="66598" y="14529"/>
                    <a:pt x="68422" y="13770"/>
                    <a:pt x="69789" y="12402"/>
                  </a:cubicBezTo>
                  <a:cubicBezTo>
                    <a:pt x="71157" y="11034"/>
                    <a:pt x="71917" y="9210"/>
                    <a:pt x="71917" y="7265"/>
                  </a:cubicBezTo>
                  <a:cubicBezTo>
                    <a:pt x="71917" y="3283"/>
                    <a:pt x="68634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0"/>
            <p:cNvSpPr/>
            <p:nvPr/>
          </p:nvSpPr>
          <p:spPr>
            <a:xfrm>
              <a:off x="4447150" y="3913725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0"/>
                  </a:moveTo>
                  <a:lnTo>
                    <a:pt x="1" y="547"/>
                  </a:lnTo>
                  <a:lnTo>
                    <a:pt x="64652" y="547"/>
                  </a:lnTo>
                  <a:lnTo>
                    <a:pt x="6465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0"/>
            <p:cNvSpPr/>
            <p:nvPr/>
          </p:nvSpPr>
          <p:spPr>
            <a:xfrm>
              <a:off x="4447150" y="3761750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0"/>
                  </a:moveTo>
                  <a:lnTo>
                    <a:pt x="1" y="547"/>
                  </a:lnTo>
                  <a:lnTo>
                    <a:pt x="64652" y="547"/>
                  </a:lnTo>
                  <a:lnTo>
                    <a:pt x="6465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0"/>
            <p:cNvSpPr/>
            <p:nvPr/>
          </p:nvSpPr>
          <p:spPr>
            <a:xfrm>
              <a:off x="4447150" y="3685750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1"/>
                  </a:moveTo>
                  <a:lnTo>
                    <a:pt x="1" y="548"/>
                  </a:lnTo>
                  <a:lnTo>
                    <a:pt x="64652" y="548"/>
                  </a:lnTo>
                  <a:lnTo>
                    <a:pt x="6465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4447150" y="3611275"/>
              <a:ext cx="1616325" cy="12950"/>
            </a:xfrm>
            <a:custGeom>
              <a:avLst/>
              <a:gdLst/>
              <a:ahLst/>
              <a:cxnLst/>
              <a:rect l="l" t="t" r="r" b="b"/>
              <a:pathLst>
                <a:path w="64653" h="518" extrusionOk="0">
                  <a:moveTo>
                    <a:pt x="1" y="1"/>
                  </a:moveTo>
                  <a:lnTo>
                    <a:pt x="1" y="518"/>
                  </a:lnTo>
                  <a:lnTo>
                    <a:pt x="64652" y="518"/>
                  </a:lnTo>
                  <a:lnTo>
                    <a:pt x="6465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20"/>
          <p:cNvGrpSpPr/>
          <p:nvPr/>
        </p:nvGrpSpPr>
        <p:grpSpPr>
          <a:xfrm rot="-5400000">
            <a:off x="7613444" y="598423"/>
            <a:ext cx="2359532" cy="289389"/>
            <a:chOff x="1762450" y="2655350"/>
            <a:chExt cx="3098125" cy="379975"/>
          </a:xfrm>
        </p:grpSpPr>
        <p:sp>
          <p:nvSpPr>
            <p:cNvPr id="362" name="Google Shape;362;p20"/>
            <p:cNvSpPr/>
            <p:nvPr/>
          </p:nvSpPr>
          <p:spPr>
            <a:xfrm>
              <a:off x="4778475" y="2953225"/>
              <a:ext cx="82100" cy="82100"/>
            </a:xfrm>
            <a:custGeom>
              <a:avLst/>
              <a:gdLst/>
              <a:ahLst/>
              <a:cxnLst/>
              <a:rect l="l" t="t" r="r" b="b"/>
              <a:pathLst>
                <a:path w="3284" h="3284" extrusionOk="0">
                  <a:moveTo>
                    <a:pt x="3283" y="0"/>
                  </a:moveTo>
                  <a:lnTo>
                    <a:pt x="1976" y="1338"/>
                  </a:lnTo>
                  <a:lnTo>
                    <a:pt x="0" y="3283"/>
                  </a:lnTo>
                  <a:lnTo>
                    <a:pt x="335" y="3283"/>
                  </a:lnTo>
                  <a:lnTo>
                    <a:pt x="3283" y="365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0"/>
            <p:cNvSpPr/>
            <p:nvPr/>
          </p:nvSpPr>
          <p:spPr>
            <a:xfrm>
              <a:off x="4636375" y="2811125"/>
              <a:ext cx="224200" cy="224200"/>
            </a:xfrm>
            <a:custGeom>
              <a:avLst/>
              <a:gdLst/>
              <a:ahLst/>
              <a:cxnLst/>
              <a:rect l="l" t="t" r="r" b="b"/>
              <a:pathLst>
                <a:path w="8968" h="8968" extrusionOk="0">
                  <a:moveTo>
                    <a:pt x="8967" y="0"/>
                  </a:moveTo>
                  <a:lnTo>
                    <a:pt x="7660" y="1338"/>
                  </a:lnTo>
                  <a:lnTo>
                    <a:pt x="1976" y="7022"/>
                  </a:lnTo>
                  <a:lnTo>
                    <a:pt x="0" y="8967"/>
                  </a:lnTo>
                  <a:lnTo>
                    <a:pt x="335" y="8967"/>
                  </a:lnTo>
                  <a:lnTo>
                    <a:pt x="4043" y="5289"/>
                  </a:lnTo>
                  <a:lnTo>
                    <a:pt x="8967" y="335"/>
                  </a:lnTo>
                  <a:lnTo>
                    <a:pt x="8967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4493500" y="2669025"/>
              <a:ext cx="367075" cy="366300"/>
            </a:xfrm>
            <a:custGeom>
              <a:avLst/>
              <a:gdLst/>
              <a:ahLst/>
              <a:cxnLst/>
              <a:rect l="l" t="t" r="r" b="b"/>
              <a:pathLst>
                <a:path w="14683" h="14652" extrusionOk="0">
                  <a:moveTo>
                    <a:pt x="14682" y="0"/>
                  </a:moveTo>
                  <a:lnTo>
                    <a:pt x="13375" y="1307"/>
                  </a:lnTo>
                  <a:lnTo>
                    <a:pt x="7691" y="7022"/>
                  </a:lnTo>
                  <a:lnTo>
                    <a:pt x="1977" y="12706"/>
                  </a:lnTo>
                  <a:lnTo>
                    <a:pt x="1" y="14651"/>
                  </a:lnTo>
                  <a:lnTo>
                    <a:pt x="335" y="14651"/>
                  </a:lnTo>
                  <a:lnTo>
                    <a:pt x="4074" y="10973"/>
                  </a:lnTo>
                  <a:lnTo>
                    <a:pt x="9758" y="5259"/>
                  </a:lnTo>
                  <a:lnTo>
                    <a:pt x="14682" y="335"/>
                  </a:lnTo>
                  <a:lnTo>
                    <a:pt x="1468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0"/>
            <p:cNvSpPr/>
            <p:nvPr/>
          </p:nvSpPr>
          <p:spPr>
            <a:xfrm>
              <a:off x="4351400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4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0"/>
            <p:cNvSpPr/>
            <p:nvPr/>
          </p:nvSpPr>
          <p:spPr>
            <a:xfrm>
              <a:off x="42085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0"/>
            <p:cNvSpPr/>
            <p:nvPr/>
          </p:nvSpPr>
          <p:spPr>
            <a:xfrm>
              <a:off x="40664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>
              <a:off x="39236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9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0"/>
            <p:cNvSpPr/>
            <p:nvPr/>
          </p:nvSpPr>
          <p:spPr>
            <a:xfrm>
              <a:off x="37815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0"/>
            <p:cNvSpPr/>
            <p:nvPr/>
          </p:nvSpPr>
          <p:spPr>
            <a:xfrm>
              <a:off x="363862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>
              <a:off x="349652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33536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2115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3068700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2926600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4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27837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>
              <a:off x="26416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24988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9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>
              <a:off x="23567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0"/>
            <p:cNvSpPr/>
            <p:nvPr/>
          </p:nvSpPr>
          <p:spPr>
            <a:xfrm>
              <a:off x="2213825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0"/>
            <p:cNvSpPr/>
            <p:nvPr/>
          </p:nvSpPr>
          <p:spPr>
            <a:xfrm>
              <a:off x="2071725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0"/>
            <p:cNvSpPr/>
            <p:nvPr/>
          </p:nvSpPr>
          <p:spPr>
            <a:xfrm>
              <a:off x="1762450" y="2655350"/>
              <a:ext cx="269800" cy="269775"/>
            </a:xfrm>
            <a:custGeom>
              <a:avLst/>
              <a:gdLst/>
              <a:ahLst/>
              <a:cxnLst/>
              <a:rect l="l" t="t" r="r" b="b"/>
              <a:pathLst>
                <a:path w="10792" h="10791" extrusionOk="0">
                  <a:moveTo>
                    <a:pt x="10457" y="0"/>
                  </a:moveTo>
                  <a:lnTo>
                    <a:pt x="8633" y="1854"/>
                  </a:lnTo>
                  <a:lnTo>
                    <a:pt x="2949" y="7569"/>
                  </a:lnTo>
                  <a:lnTo>
                    <a:pt x="1" y="10456"/>
                  </a:lnTo>
                  <a:lnTo>
                    <a:pt x="1" y="10791"/>
                  </a:lnTo>
                  <a:lnTo>
                    <a:pt x="5016" y="5806"/>
                  </a:lnTo>
                  <a:lnTo>
                    <a:pt x="10730" y="122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>
              <a:off x="19288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1762450" y="2655350"/>
              <a:ext cx="127700" cy="127675"/>
            </a:xfrm>
            <a:custGeom>
              <a:avLst/>
              <a:gdLst/>
              <a:ahLst/>
              <a:cxnLst/>
              <a:rect l="l" t="t" r="r" b="b"/>
              <a:pathLst>
                <a:path w="5108" h="5107" extrusionOk="0">
                  <a:moveTo>
                    <a:pt x="4773" y="0"/>
                  </a:moveTo>
                  <a:lnTo>
                    <a:pt x="2949" y="1854"/>
                  </a:lnTo>
                  <a:lnTo>
                    <a:pt x="1" y="4742"/>
                  </a:lnTo>
                  <a:lnTo>
                    <a:pt x="1" y="5107"/>
                  </a:lnTo>
                  <a:lnTo>
                    <a:pt x="5016" y="122"/>
                  </a:lnTo>
                  <a:lnTo>
                    <a:pt x="5107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17867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6" name="Google Shape;386;p20"/>
          <p:cNvSpPr/>
          <p:nvPr/>
        </p:nvSpPr>
        <p:spPr>
          <a:xfrm>
            <a:off x="-389875" y="1922875"/>
            <a:ext cx="959953" cy="959953"/>
          </a:xfrm>
          <a:custGeom>
            <a:avLst/>
            <a:gdLst/>
            <a:ahLst/>
            <a:cxnLst/>
            <a:rect l="l" t="t" r="r" b="b"/>
            <a:pathLst>
              <a:path w="53983" h="53983" extrusionOk="0">
                <a:moveTo>
                  <a:pt x="22858" y="0"/>
                </a:moveTo>
                <a:lnTo>
                  <a:pt x="23162" y="16231"/>
                </a:lnTo>
                <a:lnTo>
                  <a:pt x="13253" y="3374"/>
                </a:lnTo>
                <a:lnTo>
                  <a:pt x="19696" y="18937"/>
                </a:lnTo>
                <a:lnTo>
                  <a:pt x="4955" y="10821"/>
                </a:lnTo>
                <a:lnTo>
                  <a:pt x="16657" y="22067"/>
                </a:lnTo>
                <a:lnTo>
                  <a:pt x="547" y="20031"/>
                </a:lnTo>
                <a:lnTo>
                  <a:pt x="16140" y="26414"/>
                </a:lnTo>
                <a:lnTo>
                  <a:pt x="0" y="31125"/>
                </a:lnTo>
                <a:lnTo>
                  <a:pt x="16171" y="30821"/>
                </a:lnTo>
                <a:lnTo>
                  <a:pt x="16171" y="30821"/>
                </a:lnTo>
                <a:lnTo>
                  <a:pt x="3374" y="40730"/>
                </a:lnTo>
                <a:lnTo>
                  <a:pt x="18906" y="34286"/>
                </a:lnTo>
                <a:lnTo>
                  <a:pt x="10791" y="48998"/>
                </a:lnTo>
                <a:lnTo>
                  <a:pt x="22037" y="37326"/>
                </a:lnTo>
                <a:lnTo>
                  <a:pt x="19970" y="53436"/>
                </a:lnTo>
                <a:lnTo>
                  <a:pt x="26384" y="37843"/>
                </a:lnTo>
                <a:lnTo>
                  <a:pt x="31095" y="53983"/>
                </a:lnTo>
                <a:lnTo>
                  <a:pt x="30791" y="37812"/>
                </a:lnTo>
                <a:lnTo>
                  <a:pt x="40700" y="50609"/>
                </a:lnTo>
                <a:lnTo>
                  <a:pt x="34226" y="35077"/>
                </a:lnTo>
                <a:lnTo>
                  <a:pt x="48998" y="43162"/>
                </a:lnTo>
                <a:lnTo>
                  <a:pt x="37296" y="31946"/>
                </a:lnTo>
                <a:lnTo>
                  <a:pt x="37296" y="31946"/>
                </a:lnTo>
                <a:lnTo>
                  <a:pt x="53375" y="34013"/>
                </a:lnTo>
                <a:lnTo>
                  <a:pt x="37843" y="27599"/>
                </a:lnTo>
                <a:lnTo>
                  <a:pt x="53983" y="22888"/>
                </a:lnTo>
                <a:lnTo>
                  <a:pt x="53983" y="22888"/>
                </a:lnTo>
                <a:lnTo>
                  <a:pt x="37752" y="23192"/>
                </a:lnTo>
                <a:lnTo>
                  <a:pt x="50579" y="13253"/>
                </a:lnTo>
                <a:lnTo>
                  <a:pt x="35046" y="19757"/>
                </a:lnTo>
                <a:lnTo>
                  <a:pt x="43162" y="4985"/>
                </a:lnTo>
                <a:lnTo>
                  <a:pt x="31916" y="16687"/>
                </a:lnTo>
                <a:lnTo>
                  <a:pt x="33952" y="578"/>
                </a:lnTo>
                <a:lnTo>
                  <a:pt x="27569" y="16140"/>
                </a:lnTo>
                <a:lnTo>
                  <a:pt x="228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21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21"/>
          <p:cNvGrpSpPr/>
          <p:nvPr/>
        </p:nvGrpSpPr>
        <p:grpSpPr>
          <a:xfrm>
            <a:off x="-629273" y="1248762"/>
            <a:ext cx="1349539" cy="1349539"/>
            <a:chOff x="1222175" y="1707000"/>
            <a:chExt cx="1982575" cy="1982575"/>
          </a:xfrm>
        </p:grpSpPr>
        <p:sp>
          <p:nvSpPr>
            <p:cNvPr id="390" name="Google Shape;390;p21"/>
            <p:cNvSpPr/>
            <p:nvPr/>
          </p:nvSpPr>
          <p:spPr>
            <a:xfrm>
              <a:off x="1248775" y="1735875"/>
              <a:ext cx="730275" cy="730275"/>
            </a:xfrm>
            <a:custGeom>
              <a:avLst/>
              <a:gdLst/>
              <a:ahLst/>
              <a:cxnLst/>
              <a:rect l="l" t="t" r="r" b="b"/>
              <a:pathLst>
                <a:path w="29211" h="29211" extrusionOk="0">
                  <a:moveTo>
                    <a:pt x="29211" y="1"/>
                  </a:moveTo>
                  <a:lnTo>
                    <a:pt x="29211" y="1"/>
                  </a:lnTo>
                  <a:cubicBezTo>
                    <a:pt x="28086" y="274"/>
                    <a:pt x="26900" y="609"/>
                    <a:pt x="25776" y="1004"/>
                  </a:cubicBezTo>
                  <a:lnTo>
                    <a:pt x="1034" y="25715"/>
                  </a:lnTo>
                  <a:cubicBezTo>
                    <a:pt x="639" y="26870"/>
                    <a:pt x="304" y="28056"/>
                    <a:pt x="0" y="29211"/>
                  </a:cubicBezTo>
                  <a:lnTo>
                    <a:pt x="292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1222175" y="1707000"/>
              <a:ext cx="1035750" cy="1035750"/>
            </a:xfrm>
            <a:custGeom>
              <a:avLst/>
              <a:gdLst/>
              <a:ahLst/>
              <a:cxnLst/>
              <a:rect l="l" t="t" r="r" b="b"/>
              <a:pathLst>
                <a:path w="41430" h="41430" extrusionOk="0">
                  <a:moveTo>
                    <a:pt x="38937" y="1"/>
                  </a:moveTo>
                  <a:lnTo>
                    <a:pt x="0" y="38998"/>
                  </a:lnTo>
                  <a:lnTo>
                    <a:pt x="0" y="39697"/>
                  </a:lnTo>
                  <a:cubicBezTo>
                    <a:pt x="0" y="40244"/>
                    <a:pt x="0" y="40852"/>
                    <a:pt x="31" y="41430"/>
                  </a:cubicBezTo>
                  <a:lnTo>
                    <a:pt x="41430" y="61"/>
                  </a:lnTo>
                  <a:cubicBezTo>
                    <a:pt x="40822" y="61"/>
                    <a:pt x="40214" y="1"/>
                    <a:pt x="39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1244200" y="1730550"/>
              <a:ext cx="1228775" cy="1228025"/>
            </a:xfrm>
            <a:custGeom>
              <a:avLst/>
              <a:gdLst/>
              <a:ahLst/>
              <a:cxnLst/>
              <a:rect l="l" t="t" r="r" b="b"/>
              <a:pathLst>
                <a:path w="49151" h="49121" extrusionOk="0">
                  <a:moveTo>
                    <a:pt x="47145" y="1"/>
                  </a:moveTo>
                  <a:lnTo>
                    <a:pt x="1" y="47144"/>
                  </a:lnTo>
                  <a:cubicBezTo>
                    <a:pt x="153" y="47813"/>
                    <a:pt x="305" y="48482"/>
                    <a:pt x="487" y="49120"/>
                  </a:cubicBezTo>
                  <a:lnTo>
                    <a:pt x="49151" y="426"/>
                  </a:lnTo>
                  <a:cubicBezTo>
                    <a:pt x="48512" y="305"/>
                    <a:pt x="47844" y="153"/>
                    <a:pt x="47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1305750" y="1791350"/>
              <a:ext cx="1348850" cy="1348825"/>
            </a:xfrm>
            <a:custGeom>
              <a:avLst/>
              <a:gdLst/>
              <a:ahLst/>
              <a:cxnLst/>
              <a:rect l="l" t="t" r="r" b="b"/>
              <a:pathLst>
                <a:path w="53954" h="53953" extrusionOk="0">
                  <a:moveTo>
                    <a:pt x="52251" y="1"/>
                  </a:moveTo>
                  <a:lnTo>
                    <a:pt x="1" y="52281"/>
                  </a:lnTo>
                  <a:cubicBezTo>
                    <a:pt x="275" y="52828"/>
                    <a:pt x="548" y="53406"/>
                    <a:pt x="791" y="53953"/>
                  </a:cubicBezTo>
                  <a:lnTo>
                    <a:pt x="53953" y="791"/>
                  </a:lnTo>
                  <a:lnTo>
                    <a:pt x="52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1395425" y="1881025"/>
              <a:ext cx="1413425" cy="1413400"/>
            </a:xfrm>
            <a:custGeom>
              <a:avLst/>
              <a:gdLst/>
              <a:ahLst/>
              <a:cxnLst/>
              <a:rect l="l" t="t" r="r" b="b"/>
              <a:pathLst>
                <a:path w="56537" h="56536" extrusionOk="0">
                  <a:moveTo>
                    <a:pt x="55078" y="0"/>
                  </a:moveTo>
                  <a:lnTo>
                    <a:pt x="1" y="55107"/>
                  </a:lnTo>
                  <a:cubicBezTo>
                    <a:pt x="335" y="55594"/>
                    <a:pt x="669" y="56080"/>
                    <a:pt x="1004" y="56536"/>
                  </a:cubicBezTo>
                  <a:lnTo>
                    <a:pt x="56537" y="1034"/>
                  </a:lnTo>
                  <a:cubicBezTo>
                    <a:pt x="56050" y="638"/>
                    <a:pt x="55564" y="304"/>
                    <a:pt x="55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1507900" y="1994250"/>
              <a:ext cx="1432425" cy="1431650"/>
            </a:xfrm>
            <a:custGeom>
              <a:avLst/>
              <a:gdLst/>
              <a:ahLst/>
              <a:cxnLst/>
              <a:rect l="l" t="t" r="r" b="b"/>
              <a:pathLst>
                <a:path w="57297" h="57266" extrusionOk="0">
                  <a:moveTo>
                    <a:pt x="56050" y="0"/>
                  </a:moveTo>
                  <a:lnTo>
                    <a:pt x="0" y="56050"/>
                  </a:lnTo>
                  <a:cubicBezTo>
                    <a:pt x="426" y="56475"/>
                    <a:pt x="851" y="56870"/>
                    <a:pt x="1277" y="57265"/>
                  </a:cubicBezTo>
                  <a:lnTo>
                    <a:pt x="57296" y="1216"/>
                  </a:lnTo>
                  <a:cubicBezTo>
                    <a:pt x="56871" y="790"/>
                    <a:pt x="56475" y="395"/>
                    <a:pt x="56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1643150" y="2129500"/>
              <a:ext cx="1405825" cy="1405825"/>
            </a:xfrm>
            <a:custGeom>
              <a:avLst/>
              <a:gdLst/>
              <a:ahLst/>
              <a:cxnLst/>
              <a:rect l="l" t="t" r="r" b="b"/>
              <a:pathLst>
                <a:path w="56233" h="56233" extrusionOk="0">
                  <a:moveTo>
                    <a:pt x="55230" y="1"/>
                  </a:moveTo>
                  <a:lnTo>
                    <a:pt x="1" y="55229"/>
                  </a:lnTo>
                  <a:cubicBezTo>
                    <a:pt x="487" y="55564"/>
                    <a:pt x="973" y="55928"/>
                    <a:pt x="1490" y="56232"/>
                  </a:cubicBezTo>
                  <a:lnTo>
                    <a:pt x="56233" y="1460"/>
                  </a:lnTo>
                  <a:cubicBezTo>
                    <a:pt x="55929" y="973"/>
                    <a:pt x="55594" y="487"/>
                    <a:pt x="55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1802725" y="2289075"/>
              <a:ext cx="1331375" cy="1331350"/>
            </a:xfrm>
            <a:custGeom>
              <a:avLst/>
              <a:gdLst/>
              <a:ahLst/>
              <a:cxnLst/>
              <a:rect l="l" t="t" r="r" b="b"/>
              <a:pathLst>
                <a:path w="53255" h="53254" extrusionOk="0">
                  <a:moveTo>
                    <a:pt x="52494" y="1"/>
                  </a:moveTo>
                  <a:lnTo>
                    <a:pt x="1" y="52494"/>
                  </a:lnTo>
                  <a:cubicBezTo>
                    <a:pt x="578" y="52767"/>
                    <a:pt x="1125" y="52980"/>
                    <a:pt x="1733" y="53254"/>
                  </a:cubicBezTo>
                  <a:lnTo>
                    <a:pt x="53254" y="1733"/>
                  </a:lnTo>
                  <a:cubicBezTo>
                    <a:pt x="53011" y="1125"/>
                    <a:pt x="52768" y="548"/>
                    <a:pt x="52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1988900" y="2475250"/>
              <a:ext cx="1199900" cy="1199125"/>
            </a:xfrm>
            <a:custGeom>
              <a:avLst/>
              <a:gdLst/>
              <a:ahLst/>
              <a:cxnLst/>
              <a:rect l="l" t="t" r="r" b="b"/>
              <a:pathLst>
                <a:path w="47996" h="47965" extrusionOk="0">
                  <a:moveTo>
                    <a:pt x="47600" y="1"/>
                  </a:moveTo>
                  <a:lnTo>
                    <a:pt x="1" y="47570"/>
                  </a:lnTo>
                  <a:cubicBezTo>
                    <a:pt x="669" y="47722"/>
                    <a:pt x="1369" y="47874"/>
                    <a:pt x="2037" y="47965"/>
                  </a:cubicBezTo>
                  <a:lnTo>
                    <a:pt x="47996" y="2037"/>
                  </a:lnTo>
                  <a:cubicBezTo>
                    <a:pt x="47874" y="1368"/>
                    <a:pt x="47752" y="669"/>
                    <a:pt x="47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2213075" y="2699425"/>
              <a:ext cx="991675" cy="990150"/>
            </a:xfrm>
            <a:custGeom>
              <a:avLst/>
              <a:gdLst/>
              <a:ahLst/>
              <a:cxnLst/>
              <a:rect l="l" t="t" r="r" b="b"/>
              <a:pathLst>
                <a:path w="39667" h="39606" extrusionOk="0">
                  <a:moveTo>
                    <a:pt x="39667" y="0"/>
                  </a:moveTo>
                  <a:lnTo>
                    <a:pt x="0" y="39606"/>
                  </a:lnTo>
                  <a:cubicBezTo>
                    <a:pt x="882" y="39606"/>
                    <a:pt x="1703" y="39575"/>
                    <a:pt x="2584" y="39545"/>
                  </a:cubicBezTo>
                  <a:lnTo>
                    <a:pt x="39545" y="2553"/>
                  </a:lnTo>
                  <a:cubicBezTo>
                    <a:pt x="39636" y="1733"/>
                    <a:pt x="39667" y="851"/>
                    <a:pt x="39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2508675" y="2994250"/>
              <a:ext cx="651250" cy="651250"/>
            </a:xfrm>
            <a:custGeom>
              <a:avLst/>
              <a:gdLst/>
              <a:ahLst/>
              <a:cxnLst/>
              <a:rect l="l" t="t" r="r" b="b"/>
              <a:pathLst>
                <a:path w="26050" h="26050" extrusionOk="0">
                  <a:moveTo>
                    <a:pt x="26049" y="1"/>
                  </a:moveTo>
                  <a:lnTo>
                    <a:pt x="0" y="26050"/>
                  </a:lnTo>
                  <a:cubicBezTo>
                    <a:pt x="1368" y="25624"/>
                    <a:pt x="2645" y="25138"/>
                    <a:pt x="3952" y="24560"/>
                  </a:cubicBezTo>
                  <a:lnTo>
                    <a:pt x="24560" y="3952"/>
                  </a:lnTo>
                  <a:cubicBezTo>
                    <a:pt x="25138" y="2676"/>
                    <a:pt x="25624" y="1369"/>
                    <a:pt x="26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21"/>
          <p:cNvGrpSpPr/>
          <p:nvPr/>
        </p:nvGrpSpPr>
        <p:grpSpPr>
          <a:xfrm rot="-5400000">
            <a:off x="8051425" y="3780950"/>
            <a:ext cx="1372400" cy="82100"/>
            <a:chOff x="2023100" y="4324050"/>
            <a:chExt cx="1372400" cy="82100"/>
          </a:xfrm>
        </p:grpSpPr>
        <p:sp>
          <p:nvSpPr>
            <p:cNvPr id="402" name="Google Shape;402;p21"/>
            <p:cNvSpPr/>
            <p:nvPr/>
          </p:nvSpPr>
          <p:spPr>
            <a:xfrm>
              <a:off x="3314150" y="4324050"/>
              <a:ext cx="81350" cy="82100"/>
            </a:xfrm>
            <a:custGeom>
              <a:avLst/>
              <a:gdLst/>
              <a:ahLst/>
              <a:cxnLst/>
              <a:rect l="l" t="t" r="r" b="b"/>
              <a:pathLst>
                <a:path w="3254" h="3284" extrusionOk="0">
                  <a:moveTo>
                    <a:pt x="1612" y="1"/>
                  </a:moveTo>
                  <a:cubicBezTo>
                    <a:pt x="700" y="1"/>
                    <a:pt x="1" y="730"/>
                    <a:pt x="1" y="1642"/>
                  </a:cubicBezTo>
                  <a:cubicBezTo>
                    <a:pt x="1" y="2554"/>
                    <a:pt x="700" y="3284"/>
                    <a:pt x="1612" y="3284"/>
                  </a:cubicBezTo>
                  <a:cubicBezTo>
                    <a:pt x="2524" y="3284"/>
                    <a:pt x="3253" y="2554"/>
                    <a:pt x="3253" y="1642"/>
                  </a:cubicBezTo>
                  <a:cubicBezTo>
                    <a:pt x="3253" y="730"/>
                    <a:pt x="2524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1"/>
            <p:cNvSpPr/>
            <p:nvPr/>
          </p:nvSpPr>
          <p:spPr>
            <a:xfrm>
              <a:off x="3129500" y="4324050"/>
              <a:ext cx="82100" cy="82100"/>
            </a:xfrm>
            <a:custGeom>
              <a:avLst/>
              <a:gdLst/>
              <a:ahLst/>
              <a:cxnLst/>
              <a:rect l="l" t="t" r="r" b="b"/>
              <a:pathLst>
                <a:path w="3284" h="3284" extrusionOk="0">
                  <a:moveTo>
                    <a:pt x="1642" y="1"/>
                  </a:moveTo>
                  <a:cubicBezTo>
                    <a:pt x="730" y="1"/>
                    <a:pt x="1" y="730"/>
                    <a:pt x="1" y="1642"/>
                  </a:cubicBezTo>
                  <a:cubicBezTo>
                    <a:pt x="1" y="2554"/>
                    <a:pt x="730" y="3284"/>
                    <a:pt x="1642" y="3284"/>
                  </a:cubicBezTo>
                  <a:cubicBezTo>
                    <a:pt x="2554" y="3284"/>
                    <a:pt x="3283" y="2554"/>
                    <a:pt x="3283" y="1642"/>
                  </a:cubicBezTo>
                  <a:cubicBezTo>
                    <a:pt x="328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2945600" y="4324050"/>
              <a:ext cx="81350" cy="82100"/>
            </a:xfrm>
            <a:custGeom>
              <a:avLst/>
              <a:gdLst/>
              <a:ahLst/>
              <a:cxnLst/>
              <a:rect l="l" t="t" r="r" b="b"/>
              <a:pathLst>
                <a:path w="3254" h="3284" extrusionOk="0">
                  <a:moveTo>
                    <a:pt x="1612" y="1"/>
                  </a:moveTo>
                  <a:cubicBezTo>
                    <a:pt x="700" y="1"/>
                    <a:pt x="1" y="730"/>
                    <a:pt x="1" y="1642"/>
                  </a:cubicBezTo>
                  <a:cubicBezTo>
                    <a:pt x="1" y="2554"/>
                    <a:pt x="700" y="3284"/>
                    <a:pt x="1612" y="3284"/>
                  </a:cubicBezTo>
                  <a:cubicBezTo>
                    <a:pt x="2524" y="3284"/>
                    <a:pt x="3253" y="2554"/>
                    <a:pt x="3253" y="1642"/>
                  </a:cubicBezTo>
                  <a:cubicBezTo>
                    <a:pt x="3253" y="730"/>
                    <a:pt x="2524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276020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60" y="1"/>
                    <a:pt x="0" y="730"/>
                    <a:pt x="0" y="1642"/>
                  </a:cubicBezTo>
                  <a:cubicBezTo>
                    <a:pt x="0" y="2554"/>
                    <a:pt x="699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1"/>
            <p:cNvSpPr/>
            <p:nvPr/>
          </p:nvSpPr>
          <p:spPr>
            <a:xfrm>
              <a:off x="2575550" y="4324050"/>
              <a:ext cx="82075" cy="82100"/>
            </a:xfrm>
            <a:custGeom>
              <a:avLst/>
              <a:gdLst/>
              <a:ahLst/>
              <a:cxnLst/>
              <a:rect l="l" t="t" r="r" b="b"/>
              <a:pathLst>
                <a:path w="328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3" y="3284"/>
                    <a:pt x="3283" y="2554"/>
                    <a:pt x="3283" y="1642"/>
                  </a:cubicBezTo>
                  <a:cubicBezTo>
                    <a:pt x="3283" y="730"/>
                    <a:pt x="2553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1"/>
            <p:cNvSpPr/>
            <p:nvPr/>
          </p:nvSpPr>
          <p:spPr>
            <a:xfrm>
              <a:off x="239165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1"/>
            <p:cNvSpPr/>
            <p:nvPr/>
          </p:nvSpPr>
          <p:spPr>
            <a:xfrm>
              <a:off x="2207000" y="4324050"/>
              <a:ext cx="82075" cy="82100"/>
            </a:xfrm>
            <a:custGeom>
              <a:avLst/>
              <a:gdLst/>
              <a:ahLst/>
              <a:cxnLst/>
              <a:rect l="l" t="t" r="r" b="b"/>
              <a:pathLst>
                <a:path w="328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4" y="3284"/>
                    <a:pt x="3283" y="2554"/>
                    <a:pt x="3283" y="1642"/>
                  </a:cubicBezTo>
                  <a:cubicBezTo>
                    <a:pt x="328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1"/>
            <p:cNvSpPr/>
            <p:nvPr/>
          </p:nvSpPr>
          <p:spPr>
            <a:xfrm>
              <a:off x="202310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30" y="1"/>
                    <a:pt x="1" y="730"/>
                    <a:pt x="1" y="1642"/>
                  </a:cubicBezTo>
                  <a:cubicBezTo>
                    <a:pt x="1" y="2554"/>
                    <a:pt x="730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21"/>
          <p:cNvGrpSpPr/>
          <p:nvPr/>
        </p:nvGrpSpPr>
        <p:grpSpPr>
          <a:xfrm rot="-5400000" flipH="1">
            <a:off x="6849791" y="82255"/>
            <a:ext cx="1540098" cy="792889"/>
            <a:chOff x="4447150" y="3535300"/>
            <a:chExt cx="2177125" cy="1120850"/>
          </a:xfrm>
        </p:grpSpPr>
        <p:sp>
          <p:nvSpPr>
            <p:cNvPr id="411" name="Google Shape;411;p21"/>
            <p:cNvSpPr/>
            <p:nvPr/>
          </p:nvSpPr>
          <p:spPr>
            <a:xfrm>
              <a:off x="4447150" y="3535300"/>
              <a:ext cx="2177125" cy="1120850"/>
            </a:xfrm>
            <a:custGeom>
              <a:avLst/>
              <a:gdLst/>
              <a:ahLst/>
              <a:cxnLst/>
              <a:rect l="l" t="t" r="r" b="b"/>
              <a:pathLst>
                <a:path w="87085" h="44834" extrusionOk="0">
                  <a:moveTo>
                    <a:pt x="1" y="0"/>
                  </a:moveTo>
                  <a:lnTo>
                    <a:pt x="1" y="517"/>
                  </a:lnTo>
                  <a:lnTo>
                    <a:pt x="64652" y="517"/>
                  </a:lnTo>
                  <a:cubicBezTo>
                    <a:pt x="70488" y="517"/>
                    <a:pt x="75990" y="2797"/>
                    <a:pt x="80124" y="6900"/>
                  </a:cubicBezTo>
                  <a:cubicBezTo>
                    <a:pt x="84258" y="11034"/>
                    <a:pt x="86537" y="16505"/>
                    <a:pt x="86537" y="22372"/>
                  </a:cubicBezTo>
                  <a:cubicBezTo>
                    <a:pt x="86537" y="28207"/>
                    <a:pt x="84258" y="33679"/>
                    <a:pt x="80124" y="37843"/>
                  </a:cubicBezTo>
                  <a:cubicBezTo>
                    <a:pt x="75990" y="41977"/>
                    <a:pt x="70519" y="44256"/>
                    <a:pt x="64652" y="44256"/>
                  </a:cubicBezTo>
                  <a:lnTo>
                    <a:pt x="1" y="44256"/>
                  </a:lnTo>
                  <a:lnTo>
                    <a:pt x="1" y="44773"/>
                  </a:lnTo>
                  <a:lnTo>
                    <a:pt x="1" y="44834"/>
                  </a:lnTo>
                  <a:lnTo>
                    <a:pt x="64652" y="44834"/>
                  </a:lnTo>
                  <a:cubicBezTo>
                    <a:pt x="70671" y="44834"/>
                    <a:pt x="76294" y="42463"/>
                    <a:pt x="80519" y="38238"/>
                  </a:cubicBezTo>
                  <a:cubicBezTo>
                    <a:pt x="84774" y="33983"/>
                    <a:pt x="87085" y="28359"/>
                    <a:pt x="87085" y="22402"/>
                  </a:cubicBezTo>
                  <a:cubicBezTo>
                    <a:pt x="87085" y="16414"/>
                    <a:pt x="84714" y="10791"/>
                    <a:pt x="80519" y="6566"/>
                  </a:cubicBezTo>
                  <a:cubicBezTo>
                    <a:pt x="76233" y="2310"/>
                    <a:pt x="70640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1"/>
            <p:cNvSpPr/>
            <p:nvPr/>
          </p:nvSpPr>
          <p:spPr>
            <a:xfrm>
              <a:off x="4447150" y="3611275"/>
              <a:ext cx="2100375" cy="968900"/>
            </a:xfrm>
            <a:custGeom>
              <a:avLst/>
              <a:gdLst/>
              <a:ahLst/>
              <a:cxnLst/>
              <a:rect l="l" t="t" r="r" b="b"/>
              <a:pathLst>
                <a:path w="84015" h="38756" extrusionOk="0">
                  <a:moveTo>
                    <a:pt x="64622" y="1"/>
                  </a:moveTo>
                  <a:lnTo>
                    <a:pt x="64622" y="518"/>
                  </a:lnTo>
                  <a:cubicBezTo>
                    <a:pt x="75017" y="518"/>
                    <a:pt x="83467" y="8998"/>
                    <a:pt x="83467" y="19363"/>
                  </a:cubicBezTo>
                  <a:cubicBezTo>
                    <a:pt x="83467" y="24409"/>
                    <a:pt x="81522" y="29120"/>
                    <a:pt x="77966" y="32707"/>
                  </a:cubicBezTo>
                  <a:cubicBezTo>
                    <a:pt x="74440" y="36232"/>
                    <a:pt x="69668" y="38208"/>
                    <a:pt x="64652" y="38208"/>
                  </a:cubicBezTo>
                  <a:lnTo>
                    <a:pt x="1" y="38208"/>
                  </a:lnTo>
                  <a:lnTo>
                    <a:pt x="1" y="38755"/>
                  </a:lnTo>
                  <a:lnTo>
                    <a:pt x="64652" y="38755"/>
                  </a:lnTo>
                  <a:cubicBezTo>
                    <a:pt x="69820" y="38755"/>
                    <a:pt x="74683" y="36719"/>
                    <a:pt x="78331" y="33071"/>
                  </a:cubicBezTo>
                  <a:cubicBezTo>
                    <a:pt x="81978" y="29393"/>
                    <a:pt x="84015" y="24530"/>
                    <a:pt x="84015" y="19363"/>
                  </a:cubicBezTo>
                  <a:cubicBezTo>
                    <a:pt x="84015" y="8694"/>
                    <a:pt x="75291" y="1"/>
                    <a:pt x="646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1"/>
            <p:cNvSpPr/>
            <p:nvPr/>
          </p:nvSpPr>
          <p:spPr>
            <a:xfrm>
              <a:off x="4447150" y="3687275"/>
              <a:ext cx="2025150" cy="816900"/>
            </a:xfrm>
            <a:custGeom>
              <a:avLst/>
              <a:gdLst/>
              <a:ahLst/>
              <a:cxnLst/>
              <a:rect l="l" t="t" r="r" b="b"/>
              <a:pathLst>
                <a:path w="81006" h="32676" extrusionOk="0">
                  <a:moveTo>
                    <a:pt x="64652" y="0"/>
                  </a:moveTo>
                  <a:lnTo>
                    <a:pt x="64652" y="517"/>
                  </a:lnTo>
                  <a:cubicBezTo>
                    <a:pt x="73346" y="517"/>
                    <a:pt x="80458" y="7599"/>
                    <a:pt x="80458" y="16323"/>
                  </a:cubicBezTo>
                  <a:cubicBezTo>
                    <a:pt x="80458" y="20548"/>
                    <a:pt x="78817" y="24499"/>
                    <a:pt x="75838" y="27508"/>
                  </a:cubicBezTo>
                  <a:cubicBezTo>
                    <a:pt x="72829" y="30487"/>
                    <a:pt x="68877" y="32129"/>
                    <a:pt x="64652" y="32129"/>
                  </a:cubicBezTo>
                  <a:lnTo>
                    <a:pt x="1" y="32129"/>
                  </a:lnTo>
                  <a:lnTo>
                    <a:pt x="1" y="32676"/>
                  </a:lnTo>
                  <a:lnTo>
                    <a:pt x="64652" y="32676"/>
                  </a:lnTo>
                  <a:cubicBezTo>
                    <a:pt x="69029" y="32676"/>
                    <a:pt x="73133" y="30943"/>
                    <a:pt x="76203" y="27873"/>
                  </a:cubicBezTo>
                  <a:cubicBezTo>
                    <a:pt x="79273" y="24803"/>
                    <a:pt x="81005" y="20700"/>
                    <a:pt x="81005" y="16323"/>
                  </a:cubicBezTo>
                  <a:cubicBezTo>
                    <a:pt x="81005" y="7326"/>
                    <a:pt x="73680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1"/>
            <p:cNvSpPr/>
            <p:nvPr/>
          </p:nvSpPr>
          <p:spPr>
            <a:xfrm>
              <a:off x="4447150" y="3760975"/>
              <a:ext cx="1949925" cy="667225"/>
            </a:xfrm>
            <a:custGeom>
              <a:avLst/>
              <a:gdLst/>
              <a:ahLst/>
              <a:cxnLst/>
              <a:rect l="l" t="t" r="r" b="b"/>
              <a:pathLst>
                <a:path w="77997" h="26689" extrusionOk="0">
                  <a:moveTo>
                    <a:pt x="64683" y="1"/>
                  </a:moveTo>
                  <a:lnTo>
                    <a:pt x="64683" y="548"/>
                  </a:lnTo>
                  <a:cubicBezTo>
                    <a:pt x="71735" y="548"/>
                    <a:pt x="77449" y="6262"/>
                    <a:pt x="77449" y="13345"/>
                  </a:cubicBezTo>
                  <a:cubicBezTo>
                    <a:pt x="77449" y="16749"/>
                    <a:pt x="76142" y="20001"/>
                    <a:pt x="73710" y="22372"/>
                  </a:cubicBezTo>
                  <a:cubicBezTo>
                    <a:pt x="71279" y="24804"/>
                    <a:pt x="68087" y="26141"/>
                    <a:pt x="64652" y="26141"/>
                  </a:cubicBezTo>
                  <a:lnTo>
                    <a:pt x="1" y="26141"/>
                  </a:lnTo>
                  <a:lnTo>
                    <a:pt x="1" y="26688"/>
                  </a:lnTo>
                  <a:lnTo>
                    <a:pt x="64652" y="26688"/>
                  </a:lnTo>
                  <a:cubicBezTo>
                    <a:pt x="68239" y="26688"/>
                    <a:pt x="71583" y="25260"/>
                    <a:pt x="74075" y="22767"/>
                  </a:cubicBezTo>
                  <a:cubicBezTo>
                    <a:pt x="76628" y="20244"/>
                    <a:pt x="77996" y="16901"/>
                    <a:pt x="77996" y="13345"/>
                  </a:cubicBezTo>
                  <a:cubicBezTo>
                    <a:pt x="77996" y="5958"/>
                    <a:pt x="72039" y="1"/>
                    <a:pt x="646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1"/>
            <p:cNvSpPr/>
            <p:nvPr/>
          </p:nvSpPr>
          <p:spPr>
            <a:xfrm>
              <a:off x="4447150" y="3837725"/>
              <a:ext cx="1873175" cy="514475"/>
            </a:xfrm>
            <a:custGeom>
              <a:avLst/>
              <a:gdLst/>
              <a:ahLst/>
              <a:cxnLst/>
              <a:rect l="l" t="t" r="r" b="b"/>
              <a:pathLst>
                <a:path w="74927" h="20579" extrusionOk="0">
                  <a:moveTo>
                    <a:pt x="1" y="1"/>
                  </a:moveTo>
                  <a:lnTo>
                    <a:pt x="1" y="548"/>
                  </a:lnTo>
                  <a:lnTo>
                    <a:pt x="64652" y="548"/>
                  </a:lnTo>
                  <a:cubicBezTo>
                    <a:pt x="67236" y="548"/>
                    <a:pt x="69729" y="1521"/>
                    <a:pt x="71552" y="3405"/>
                  </a:cubicBezTo>
                  <a:cubicBezTo>
                    <a:pt x="73346" y="5259"/>
                    <a:pt x="74379" y="7691"/>
                    <a:pt x="74379" y="10305"/>
                  </a:cubicBezTo>
                  <a:cubicBezTo>
                    <a:pt x="74379" y="12919"/>
                    <a:pt x="73406" y="15411"/>
                    <a:pt x="71552" y="17235"/>
                  </a:cubicBezTo>
                  <a:cubicBezTo>
                    <a:pt x="69698" y="19059"/>
                    <a:pt x="67266" y="20062"/>
                    <a:pt x="64652" y="20062"/>
                  </a:cubicBezTo>
                  <a:lnTo>
                    <a:pt x="1" y="20062"/>
                  </a:lnTo>
                  <a:lnTo>
                    <a:pt x="1" y="20579"/>
                  </a:lnTo>
                  <a:lnTo>
                    <a:pt x="64652" y="20579"/>
                  </a:lnTo>
                  <a:cubicBezTo>
                    <a:pt x="67388" y="20579"/>
                    <a:pt x="69972" y="19515"/>
                    <a:pt x="71917" y="17569"/>
                  </a:cubicBezTo>
                  <a:cubicBezTo>
                    <a:pt x="73862" y="15594"/>
                    <a:pt x="74926" y="13010"/>
                    <a:pt x="74926" y="10275"/>
                  </a:cubicBezTo>
                  <a:cubicBezTo>
                    <a:pt x="74926" y="7539"/>
                    <a:pt x="73862" y="4955"/>
                    <a:pt x="71917" y="3010"/>
                  </a:cubicBezTo>
                  <a:cubicBezTo>
                    <a:pt x="69972" y="1065"/>
                    <a:pt x="67388" y="1"/>
                    <a:pt x="646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1"/>
            <p:cNvSpPr/>
            <p:nvPr/>
          </p:nvSpPr>
          <p:spPr>
            <a:xfrm>
              <a:off x="4447150" y="3913725"/>
              <a:ext cx="1797950" cy="363250"/>
            </a:xfrm>
            <a:custGeom>
              <a:avLst/>
              <a:gdLst/>
              <a:ahLst/>
              <a:cxnLst/>
              <a:rect l="l" t="t" r="r" b="b"/>
              <a:pathLst>
                <a:path w="71918" h="14530" extrusionOk="0">
                  <a:moveTo>
                    <a:pt x="64652" y="0"/>
                  </a:moveTo>
                  <a:lnTo>
                    <a:pt x="64652" y="547"/>
                  </a:lnTo>
                  <a:cubicBezTo>
                    <a:pt x="68391" y="547"/>
                    <a:pt x="71400" y="3557"/>
                    <a:pt x="71400" y="7265"/>
                  </a:cubicBezTo>
                  <a:cubicBezTo>
                    <a:pt x="71400" y="9058"/>
                    <a:pt x="70671" y="10760"/>
                    <a:pt x="69394" y="12007"/>
                  </a:cubicBezTo>
                  <a:cubicBezTo>
                    <a:pt x="68148" y="13314"/>
                    <a:pt x="66446" y="13982"/>
                    <a:pt x="64652" y="13982"/>
                  </a:cubicBezTo>
                  <a:lnTo>
                    <a:pt x="1" y="13982"/>
                  </a:lnTo>
                  <a:lnTo>
                    <a:pt x="1" y="14529"/>
                  </a:lnTo>
                  <a:lnTo>
                    <a:pt x="64652" y="14529"/>
                  </a:lnTo>
                  <a:cubicBezTo>
                    <a:pt x="66598" y="14529"/>
                    <a:pt x="68422" y="13770"/>
                    <a:pt x="69789" y="12402"/>
                  </a:cubicBezTo>
                  <a:cubicBezTo>
                    <a:pt x="71157" y="11034"/>
                    <a:pt x="71917" y="9210"/>
                    <a:pt x="71917" y="7265"/>
                  </a:cubicBezTo>
                  <a:cubicBezTo>
                    <a:pt x="71917" y="3283"/>
                    <a:pt x="68634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1"/>
            <p:cNvSpPr/>
            <p:nvPr/>
          </p:nvSpPr>
          <p:spPr>
            <a:xfrm>
              <a:off x="4447150" y="3913725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0"/>
                  </a:moveTo>
                  <a:lnTo>
                    <a:pt x="1" y="547"/>
                  </a:lnTo>
                  <a:lnTo>
                    <a:pt x="64652" y="547"/>
                  </a:lnTo>
                  <a:lnTo>
                    <a:pt x="6465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1"/>
            <p:cNvSpPr/>
            <p:nvPr/>
          </p:nvSpPr>
          <p:spPr>
            <a:xfrm>
              <a:off x="4447150" y="3761750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0"/>
                  </a:moveTo>
                  <a:lnTo>
                    <a:pt x="1" y="547"/>
                  </a:lnTo>
                  <a:lnTo>
                    <a:pt x="64652" y="547"/>
                  </a:lnTo>
                  <a:lnTo>
                    <a:pt x="6465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1"/>
            <p:cNvSpPr/>
            <p:nvPr/>
          </p:nvSpPr>
          <p:spPr>
            <a:xfrm>
              <a:off x="4447150" y="3685750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1"/>
                  </a:moveTo>
                  <a:lnTo>
                    <a:pt x="1" y="548"/>
                  </a:lnTo>
                  <a:lnTo>
                    <a:pt x="64652" y="548"/>
                  </a:lnTo>
                  <a:lnTo>
                    <a:pt x="6465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1"/>
            <p:cNvSpPr/>
            <p:nvPr/>
          </p:nvSpPr>
          <p:spPr>
            <a:xfrm>
              <a:off x="4447150" y="3611275"/>
              <a:ext cx="1616325" cy="12950"/>
            </a:xfrm>
            <a:custGeom>
              <a:avLst/>
              <a:gdLst/>
              <a:ahLst/>
              <a:cxnLst/>
              <a:rect l="l" t="t" r="r" b="b"/>
              <a:pathLst>
                <a:path w="64653" h="518" extrusionOk="0">
                  <a:moveTo>
                    <a:pt x="1" y="1"/>
                  </a:moveTo>
                  <a:lnTo>
                    <a:pt x="1" y="518"/>
                  </a:lnTo>
                  <a:lnTo>
                    <a:pt x="64652" y="518"/>
                  </a:lnTo>
                  <a:lnTo>
                    <a:pt x="6465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21"/>
          <p:cNvSpPr/>
          <p:nvPr/>
        </p:nvSpPr>
        <p:spPr>
          <a:xfrm>
            <a:off x="4092025" y="4411675"/>
            <a:ext cx="959953" cy="959953"/>
          </a:xfrm>
          <a:custGeom>
            <a:avLst/>
            <a:gdLst/>
            <a:ahLst/>
            <a:cxnLst/>
            <a:rect l="l" t="t" r="r" b="b"/>
            <a:pathLst>
              <a:path w="53983" h="53983" extrusionOk="0">
                <a:moveTo>
                  <a:pt x="22858" y="0"/>
                </a:moveTo>
                <a:lnTo>
                  <a:pt x="23162" y="16231"/>
                </a:lnTo>
                <a:lnTo>
                  <a:pt x="13253" y="3374"/>
                </a:lnTo>
                <a:lnTo>
                  <a:pt x="19696" y="18937"/>
                </a:lnTo>
                <a:lnTo>
                  <a:pt x="4955" y="10821"/>
                </a:lnTo>
                <a:lnTo>
                  <a:pt x="16657" y="22067"/>
                </a:lnTo>
                <a:lnTo>
                  <a:pt x="547" y="20031"/>
                </a:lnTo>
                <a:lnTo>
                  <a:pt x="16140" y="26414"/>
                </a:lnTo>
                <a:lnTo>
                  <a:pt x="0" y="31125"/>
                </a:lnTo>
                <a:lnTo>
                  <a:pt x="16171" y="30821"/>
                </a:lnTo>
                <a:lnTo>
                  <a:pt x="16171" y="30821"/>
                </a:lnTo>
                <a:lnTo>
                  <a:pt x="3374" y="40730"/>
                </a:lnTo>
                <a:lnTo>
                  <a:pt x="18906" y="34286"/>
                </a:lnTo>
                <a:lnTo>
                  <a:pt x="10791" y="48998"/>
                </a:lnTo>
                <a:lnTo>
                  <a:pt x="22037" y="37326"/>
                </a:lnTo>
                <a:lnTo>
                  <a:pt x="19970" y="53436"/>
                </a:lnTo>
                <a:lnTo>
                  <a:pt x="26384" y="37843"/>
                </a:lnTo>
                <a:lnTo>
                  <a:pt x="31095" y="53983"/>
                </a:lnTo>
                <a:lnTo>
                  <a:pt x="30791" y="37812"/>
                </a:lnTo>
                <a:lnTo>
                  <a:pt x="40700" y="50609"/>
                </a:lnTo>
                <a:lnTo>
                  <a:pt x="34226" y="35077"/>
                </a:lnTo>
                <a:lnTo>
                  <a:pt x="48998" y="43162"/>
                </a:lnTo>
                <a:lnTo>
                  <a:pt x="37296" y="31946"/>
                </a:lnTo>
                <a:lnTo>
                  <a:pt x="37296" y="31946"/>
                </a:lnTo>
                <a:lnTo>
                  <a:pt x="53375" y="34013"/>
                </a:lnTo>
                <a:lnTo>
                  <a:pt x="37843" y="27599"/>
                </a:lnTo>
                <a:lnTo>
                  <a:pt x="53983" y="22888"/>
                </a:lnTo>
                <a:lnTo>
                  <a:pt x="53983" y="22888"/>
                </a:lnTo>
                <a:lnTo>
                  <a:pt x="37752" y="23192"/>
                </a:lnTo>
                <a:lnTo>
                  <a:pt x="50579" y="13253"/>
                </a:lnTo>
                <a:lnTo>
                  <a:pt x="35046" y="19757"/>
                </a:lnTo>
                <a:lnTo>
                  <a:pt x="43162" y="4985"/>
                </a:lnTo>
                <a:lnTo>
                  <a:pt x="31916" y="16687"/>
                </a:lnTo>
                <a:lnTo>
                  <a:pt x="33952" y="578"/>
                </a:lnTo>
                <a:lnTo>
                  <a:pt x="27569" y="16140"/>
                </a:lnTo>
                <a:lnTo>
                  <a:pt x="228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3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-6" y="4731673"/>
            <a:ext cx="2359532" cy="289389"/>
            <a:chOff x="1762450" y="2655350"/>
            <a:chExt cx="3098125" cy="379975"/>
          </a:xfrm>
        </p:grpSpPr>
        <p:sp>
          <p:nvSpPr>
            <p:cNvPr id="37" name="Google Shape;37;p3"/>
            <p:cNvSpPr/>
            <p:nvPr/>
          </p:nvSpPr>
          <p:spPr>
            <a:xfrm>
              <a:off x="4778475" y="2953225"/>
              <a:ext cx="82100" cy="82100"/>
            </a:xfrm>
            <a:custGeom>
              <a:avLst/>
              <a:gdLst/>
              <a:ahLst/>
              <a:cxnLst/>
              <a:rect l="l" t="t" r="r" b="b"/>
              <a:pathLst>
                <a:path w="3284" h="3284" extrusionOk="0">
                  <a:moveTo>
                    <a:pt x="3283" y="0"/>
                  </a:moveTo>
                  <a:lnTo>
                    <a:pt x="1976" y="1338"/>
                  </a:lnTo>
                  <a:lnTo>
                    <a:pt x="0" y="3283"/>
                  </a:lnTo>
                  <a:lnTo>
                    <a:pt x="335" y="3283"/>
                  </a:lnTo>
                  <a:lnTo>
                    <a:pt x="3283" y="365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636375" y="2811125"/>
              <a:ext cx="224200" cy="224200"/>
            </a:xfrm>
            <a:custGeom>
              <a:avLst/>
              <a:gdLst/>
              <a:ahLst/>
              <a:cxnLst/>
              <a:rect l="l" t="t" r="r" b="b"/>
              <a:pathLst>
                <a:path w="8968" h="8968" extrusionOk="0">
                  <a:moveTo>
                    <a:pt x="8967" y="0"/>
                  </a:moveTo>
                  <a:lnTo>
                    <a:pt x="7660" y="1338"/>
                  </a:lnTo>
                  <a:lnTo>
                    <a:pt x="1976" y="7022"/>
                  </a:lnTo>
                  <a:lnTo>
                    <a:pt x="0" y="8967"/>
                  </a:lnTo>
                  <a:lnTo>
                    <a:pt x="335" y="8967"/>
                  </a:lnTo>
                  <a:lnTo>
                    <a:pt x="4043" y="5289"/>
                  </a:lnTo>
                  <a:lnTo>
                    <a:pt x="8967" y="335"/>
                  </a:lnTo>
                  <a:lnTo>
                    <a:pt x="8967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93500" y="2669025"/>
              <a:ext cx="367075" cy="366300"/>
            </a:xfrm>
            <a:custGeom>
              <a:avLst/>
              <a:gdLst/>
              <a:ahLst/>
              <a:cxnLst/>
              <a:rect l="l" t="t" r="r" b="b"/>
              <a:pathLst>
                <a:path w="14683" h="14652" extrusionOk="0">
                  <a:moveTo>
                    <a:pt x="14682" y="0"/>
                  </a:moveTo>
                  <a:lnTo>
                    <a:pt x="13375" y="1307"/>
                  </a:lnTo>
                  <a:lnTo>
                    <a:pt x="7691" y="7022"/>
                  </a:lnTo>
                  <a:lnTo>
                    <a:pt x="1977" y="12706"/>
                  </a:lnTo>
                  <a:lnTo>
                    <a:pt x="1" y="14651"/>
                  </a:lnTo>
                  <a:lnTo>
                    <a:pt x="335" y="14651"/>
                  </a:lnTo>
                  <a:lnTo>
                    <a:pt x="4074" y="10973"/>
                  </a:lnTo>
                  <a:lnTo>
                    <a:pt x="9758" y="5259"/>
                  </a:lnTo>
                  <a:lnTo>
                    <a:pt x="14682" y="335"/>
                  </a:lnTo>
                  <a:lnTo>
                    <a:pt x="1468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4351400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4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42085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40664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9236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9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7815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3862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349652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3536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32115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3068700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926600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4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7837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6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988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9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3567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2213825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071725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762450" y="2655350"/>
              <a:ext cx="269800" cy="269775"/>
            </a:xfrm>
            <a:custGeom>
              <a:avLst/>
              <a:gdLst/>
              <a:ahLst/>
              <a:cxnLst/>
              <a:rect l="l" t="t" r="r" b="b"/>
              <a:pathLst>
                <a:path w="10792" h="10791" extrusionOk="0">
                  <a:moveTo>
                    <a:pt x="10457" y="0"/>
                  </a:moveTo>
                  <a:lnTo>
                    <a:pt x="8633" y="1854"/>
                  </a:lnTo>
                  <a:lnTo>
                    <a:pt x="2949" y="7569"/>
                  </a:lnTo>
                  <a:lnTo>
                    <a:pt x="1" y="10456"/>
                  </a:lnTo>
                  <a:lnTo>
                    <a:pt x="1" y="10791"/>
                  </a:lnTo>
                  <a:lnTo>
                    <a:pt x="5016" y="5806"/>
                  </a:lnTo>
                  <a:lnTo>
                    <a:pt x="10730" y="122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9288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762450" y="2655350"/>
              <a:ext cx="127700" cy="127675"/>
            </a:xfrm>
            <a:custGeom>
              <a:avLst/>
              <a:gdLst/>
              <a:ahLst/>
              <a:cxnLst/>
              <a:rect l="l" t="t" r="r" b="b"/>
              <a:pathLst>
                <a:path w="5108" h="5107" extrusionOk="0">
                  <a:moveTo>
                    <a:pt x="4773" y="0"/>
                  </a:moveTo>
                  <a:lnTo>
                    <a:pt x="2949" y="1854"/>
                  </a:lnTo>
                  <a:lnTo>
                    <a:pt x="1" y="4742"/>
                  </a:lnTo>
                  <a:lnTo>
                    <a:pt x="1" y="5107"/>
                  </a:lnTo>
                  <a:lnTo>
                    <a:pt x="5016" y="122"/>
                  </a:lnTo>
                  <a:lnTo>
                    <a:pt x="5107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7867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3"/>
          <p:cNvGrpSpPr/>
          <p:nvPr/>
        </p:nvGrpSpPr>
        <p:grpSpPr>
          <a:xfrm rot="5400000">
            <a:off x="7665816" y="-74720"/>
            <a:ext cx="1540098" cy="792889"/>
            <a:chOff x="4447150" y="3535300"/>
            <a:chExt cx="2177125" cy="1120850"/>
          </a:xfrm>
        </p:grpSpPr>
        <p:sp>
          <p:nvSpPr>
            <p:cNvPr id="62" name="Google Shape;62;p3"/>
            <p:cNvSpPr/>
            <p:nvPr/>
          </p:nvSpPr>
          <p:spPr>
            <a:xfrm>
              <a:off x="4447150" y="3535300"/>
              <a:ext cx="2177125" cy="1120850"/>
            </a:xfrm>
            <a:custGeom>
              <a:avLst/>
              <a:gdLst/>
              <a:ahLst/>
              <a:cxnLst/>
              <a:rect l="l" t="t" r="r" b="b"/>
              <a:pathLst>
                <a:path w="87085" h="44834" extrusionOk="0">
                  <a:moveTo>
                    <a:pt x="1" y="0"/>
                  </a:moveTo>
                  <a:lnTo>
                    <a:pt x="1" y="517"/>
                  </a:lnTo>
                  <a:lnTo>
                    <a:pt x="64652" y="517"/>
                  </a:lnTo>
                  <a:cubicBezTo>
                    <a:pt x="70488" y="517"/>
                    <a:pt x="75990" y="2797"/>
                    <a:pt x="80124" y="6900"/>
                  </a:cubicBezTo>
                  <a:cubicBezTo>
                    <a:pt x="84258" y="11034"/>
                    <a:pt x="86537" y="16505"/>
                    <a:pt x="86537" y="22372"/>
                  </a:cubicBezTo>
                  <a:cubicBezTo>
                    <a:pt x="86537" y="28207"/>
                    <a:pt x="84258" y="33679"/>
                    <a:pt x="80124" y="37843"/>
                  </a:cubicBezTo>
                  <a:cubicBezTo>
                    <a:pt x="75990" y="41977"/>
                    <a:pt x="70519" y="44256"/>
                    <a:pt x="64652" y="44256"/>
                  </a:cubicBezTo>
                  <a:lnTo>
                    <a:pt x="1" y="44256"/>
                  </a:lnTo>
                  <a:lnTo>
                    <a:pt x="1" y="44773"/>
                  </a:lnTo>
                  <a:lnTo>
                    <a:pt x="1" y="44834"/>
                  </a:lnTo>
                  <a:lnTo>
                    <a:pt x="64652" y="44834"/>
                  </a:lnTo>
                  <a:cubicBezTo>
                    <a:pt x="70671" y="44834"/>
                    <a:pt x="76294" y="42463"/>
                    <a:pt x="80519" y="38238"/>
                  </a:cubicBezTo>
                  <a:cubicBezTo>
                    <a:pt x="84774" y="33983"/>
                    <a:pt x="87085" y="28359"/>
                    <a:pt x="87085" y="22402"/>
                  </a:cubicBezTo>
                  <a:cubicBezTo>
                    <a:pt x="87085" y="16414"/>
                    <a:pt x="84714" y="10791"/>
                    <a:pt x="80519" y="6566"/>
                  </a:cubicBezTo>
                  <a:cubicBezTo>
                    <a:pt x="76233" y="2310"/>
                    <a:pt x="70640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447150" y="3611275"/>
              <a:ext cx="2100375" cy="968900"/>
            </a:xfrm>
            <a:custGeom>
              <a:avLst/>
              <a:gdLst/>
              <a:ahLst/>
              <a:cxnLst/>
              <a:rect l="l" t="t" r="r" b="b"/>
              <a:pathLst>
                <a:path w="84015" h="38756" extrusionOk="0">
                  <a:moveTo>
                    <a:pt x="64622" y="1"/>
                  </a:moveTo>
                  <a:lnTo>
                    <a:pt x="64622" y="518"/>
                  </a:lnTo>
                  <a:cubicBezTo>
                    <a:pt x="75017" y="518"/>
                    <a:pt x="83467" y="8998"/>
                    <a:pt x="83467" y="19363"/>
                  </a:cubicBezTo>
                  <a:cubicBezTo>
                    <a:pt x="83467" y="24409"/>
                    <a:pt x="81522" y="29120"/>
                    <a:pt x="77966" y="32707"/>
                  </a:cubicBezTo>
                  <a:cubicBezTo>
                    <a:pt x="74440" y="36232"/>
                    <a:pt x="69668" y="38208"/>
                    <a:pt x="64652" y="38208"/>
                  </a:cubicBezTo>
                  <a:lnTo>
                    <a:pt x="1" y="38208"/>
                  </a:lnTo>
                  <a:lnTo>
                    <a:pt x="1" y="38755"/>
                  </a:lnTo>
                  <a:lnTo>
                    <a:pt x="64652" y="38755"/>
                  </a:lnTo>
                  <a:cubicBezTo>
                    <a:pt x="69820" y="38755"/>
                    <a:pt x="74683" y="36719"/>
                    <a:pt x="78331" y="33071"/>
                  </a:cubicBezTo>
                  <a:cubicBezTo>
                    <a:pt x="81978" y="29393"/>
                    <a:pt x="84015" y="24530"/>
                    <a:pt x="84015" y="19363"/>
                  </a:cubicBezTo>
                  <a:cubicBezTo>
                    <a:pt x="84015" y="8694"/>
                    <a:pt x="75291" y="1"/>
                    <a:pt x="646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447150" y="3687275"/>
              <a:ext cx="2025150" cy="816900"/>
            </a:xfrm>
            <a:custGeom>
              <a:avLst/>
              <a:gdLst/>
              <a:ahLst/>
              <a:cxnLst/>
              <a:rect l="l" t="t" r="r" b="b"/>
              <a:pathLst>
                <a:path w="81006" h="32676" extrusionOk="0">
                  <a:moveTo>
                    <a:pt x="64652" y="0"/>
                  </a:moveTo>
                  <a:lnTo>
                    <a:pt x="64652" y="517"/>
                  </a:lnTo>
                  <a:cubicBezTo>
                    <a:pt x="73346" y="517"/>
                    <a:pt x="80458" y="7599"/>
                    <a:pt x="80458" y="16323"/>
                  </a:cubicBezTo>
                  <a:cubicBezTo>
                    <a:pt x="80458" y="20548"/>
                    <a:pt x="78817" y="24499"/>
                    <a:pt x="75838" y="27508"/>
                  </a:cubicBezTo>
                  <a:cubicBezTo>
                    <a:pt x="72829" y="30487"/>
                    <a:pt x="68877" y="32129"/>
                    <a:pt x="64652" y="32129"/>
                  </a:cubicBezTo>
                  <a:lnTo>
                    <a:pt x="1" y="32129"/>
                  </a:lnTo>
                  <a:lnTo>
                    <a:pt x="1" y="32676"/>
                  </a:lnTo>
                  <a:lnTo>
                    <a:pt x="64652" y="32676"/>
                  </a:lnTo>
                  <a:cubicBezTo>
                    <a:pt x="69029" y="32676"/>
                    <a:pt x="73133" y="30943"/>
                    <a:pt x="76203" y="27873"/>
                  </a:cubicBezTo>
                  <a:cubicBezTo>
                    <a:pt x="79273" y="24803"/>
                    <a:pt x="81005" y="20700"/>
                    <a:pt x="81005" y="16323"/>
                  </a:cubicBezTo>
                  <a:cubicBezTo>
                    <a:pt x="81005" y="7326"/>
                    <a:pt x="73680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447150" y="3760975"/>
              <a:ext cx="1949925" cy="667225"/>
            </a:xfrm>
            <a:custGeom>
              <a:avLst/>
              <a:gdLst/>
              <a:ahLst/>
              <a:cxnLst/>
              <a:rect l="l" t="t" r="r" b="b"/>
              <a:pathLst>
                <a:path w="77997" h="26689" extrusionOk="0">
                  <a:moveTo>
                    <a:pt x="64683" y="1"/>
                  </a:moveTo>
                  <a:lnTo>
                    <a:pt x="64683" y="548"/>
                  </a:lnTo>
                  <a:cubicBezTo>
                    <a:pt x="71735" y="548"/>
                    <a:pt x="77449" y="6262"/>
                    <a:pt x="77449" y="13345"/>
                  </a:cubicBezTo>
                  <a:cubicBezTo>
                    <a:pt x="77449" y="16749"/>
                    <a:pt x="76142" y="20001"/>
                    <a:pt x="73710" y="22372"/>
                  </a:cubicBezTo>
                  <a:cubicBezTo>
                    <a:pt x="71279" y="24804"/>
                    <a:pt x="68087" y="26141"/>
                    <a:pt x="64652" y="26141"/>
                  </a:cubicBezTo>
                  <a:lnTo>
                    <a:pt x="1" y="26141"/>
                  </a:lnTo>
                  <a:lnTo>
                    <a:pt x="1" y="26688"/>
                  </a:lnTo>
                  <a:lnTo>
                    <a:pt x="64652" y="26688"/>
                  </a:lnTo>
                  <a:cubicBezTo>
                    <a:pt x="68239" y="26688"/>
                    <a:pt x="71583" y="25260"/>
                    <a:pt x="74075" y="22767"/>
                  </a:cubicBezTo>
                  <a:cubicBezTo>
                    <a:pt x="76628" y="20244"/>
                    <a:pt x="77996" y="16901"/>
                    <a:pt x="77996" y="13345"/>
                  </a:cubicBezTo>
                  <a:cubicBezTo>
                    <a:pt x="77996" y="5958"/>
                    <a:pt x="72039" y="1"/>
                    <a:pt x="646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447150" y="3837725"/>
              <a:ext cx="1873175" cy="514475"/>
            </a:xfrm>
            <a:custGeom>
              <a:avLst/>
              <a:gdLst/>
              <a:ahLst/>
              <a:cxnLst/>
              <a:rect l="l" t="t" r="r" b="b"/>
              <a:pathLst>
                <a:path w="74927" h="20579" extrusionOk="0">
                  <a:moveTo>
                    <a:pt x="1" y="1"/>
                  </a:moveTo>
                  <a:lnTo>
                    <a:pt x="1" y="548"/>
                  </a:lnTo>
                  <a:lnTo>
                    <a:pt x="64652" y="548"/>
                  </a:lnTo>
                  <a:cubicBezTo>
                    <a:pt x="67236" y="548"/>
                    <a:pt x="69729" y="1521"/>
                    <a:pt x="71552" y="3405"/>
                  </a:cubicBezTo>
                  <a:cubicBezTo>
                    <a:pt x="73346" y="5259"/>
                    <a:pt x="74379" y="7691"/>
                    <a:pt x="74379" y="10305"/>
                  </a:cubicBezTo>
                  <a:cubicBezTo>
                    <a:pt x="74379" y="12919"/>
                    <a:pt x="73406" y="15411"/>
                    <a:pt x="71552" y="17235"/>
                  </a:cubicBezTo>
                  <a:cubicBezTo>
                    <a:pt x="69698" y="19059"/>
                    <a:pt x="67266" y="20062"/>
                    <a:pt x="64652" y="20062"/>
                  </a:cubicBezTo>
                  <a:lnTo>
                    <a:pt x="1" y="20062"/>
                  </a:lnTo>
                  <a:lnTo>
                    <a:pt x="1" y="20579"/>
                  </a:lnTo>
                  <a:lnTo>
                    <a:pt x="64652" y="20579"/>
                  </a:lnTo>
                  <a:cubicBezTo>
                    <a:pt x="67388" y="20579"/>
                    <a:pt x="69972" y="19515"/>
                    <a:pt x="71917" y="17569"/>
                  </a:cubicBezTo>
                  <a:cubicBezTo>
                    <a:pt x="73862" y="15594"/>
                    <a:pt x="74926" y="13010"/>
                    <a:pt x="74926" y="10275"/>
                  </a:cubicBezTo>
                  <a:cubicBezTo>
                    <a:pt x="74926" y="7539"/>
                    <a:pt x="73862" y="4955"/>
                    <a:pt x="71917" y="3010"/>
                  </a:cubicBezTo>
                  <a:cubicBezTo>
                    <a:pt x="69972" y="1065"/>
                    <a:pt x="67388" y="1"/>
                    <a:pt x="646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447150" y="3913725"/>
              <a:ext cx="1797950" cy="363250"/>
            </a:xfrm>
            <a:custGeom>
              <a:avLst/>
              <a:gdLst/>
              <a:ahLst/>
              <a:cxnLst/>
              <a:rect l="l" t="t" r="r" b="b"/>
              <a:pathLst>
                <a:path w="71918" h="14530" extrusionOk="0">
                  <a:moveTo>
                    <a:pt x="64652" y="0"/>
                  </a:moveTo>
                  <a:lnTo>
                    <a:pt x="64652" y="547"/>
                  </a:lnTo>
                  <a:cubicBezTo>
                    <a:pt x="68391" y="547"/>
                    <a:pt x="71400" y="3557"/>
                    <a:pt x="71400" y="7265"/>
                  </a:cubicBezTo>
                  <a:cubicBezTo>
                    <a:pt x="71400" y="9058"/>
                    <a:pt x="70671" y="10760"/>
                    <a:pt x="69394" y="12007"/>
                  </a:cubicBezTo>
                  <a:cubicBezTo>
                    <a:pt x="68148" y="13314"/>
                    <a:pt x="66446" y="13982"/>
                    <a:pt x="64652" y="13982"/>
                  </a:cubicBezTo>
                  <a:lnTo>
                    <a:pt x="1" y="13982"/>
                  </a:lnTo>
                  <a:lnTo>
                    <a:pt x="1" y="14529"/>
                  </a:lnTo>
                  <a:lnTo>
                    <a:pt x="64652" y="14529"/>
                  </a:lnTo>
                  <a:cubicBezTo>
                    <a:pt x="66598" y="14529"/>
                    <a:pt x="68422" y="13770"/>
                    <a:pt x="69789" y="12402"/>
                  </a:cubicBezTo>
                  <a:cubicBezTo>
                    <a:pt x="71157" y="11034"/>
                    <a:pt x="71917" y="9210"/>
                    <a:pt x="71917" y="7265"/>
                  </a:cubicBezTo>
                  <a:cubicBezTo>
                    <a:pt x="71917" y="3283"/>
                    <a:pt x="68634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447150" y="3913725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0"/>
                  </a:moveTo>
                  <a:lnTo>
                    <a:pt x="1" y="547"/>
                  </a:lnTo>
                  <a:lnTo>
                    <a:pt x="64652" y="547"/>
                  </a:lnTo>
                  <a:lnTo>
                    <a:pt x="6465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447150" y="3761750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0"/>
                  </a:moveTo>
                  <a:lnTo>
                    <a:pt x="1" y="547"/>
                  </a:lnTo>
                  <a:lnTo>
                    <a:pt x="64652" y="547"/>
                  </a:lnTo>
                  <a:lnTo>
                    <a:pt x="6465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47150" y="3685750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1"/>
                  </a:moveTo>
                  <a:lnTo>
                    <a:pt x="1" y="548"/>
                  </a:lnTo>
                  <a:lnTo>
                    <a:pt x="64652" y="548"/>
                  </a:lnTo>
                  <a:lnTo>
                    <a:pt x="6465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447150" y="3611275"/>
              <a:ext cx="1616325" cy="12950"/>
            </a:xfrm>
            <a:custGeom>
              <a:avLst/>
              <a:gdLst/>
              <a:ahLst/>
              <a:cxnLst/>
              <a:rect l="l" t="t" r="r" b="b"/>
              <a:pathLst>
                <a:path w="64653" h="518" extrusionOk="0">
                  <a:moveTo>
                    <a:pt x="1" y="1"/>
                  </a:moveTo>
                  <a:lnTo>
                    <a:pt x="1" y="518"/>
                  </a:lnTo>
                  <a:lnTo>
                    <a:pt x="64652" y="518"/>
                  </a:lnTo>
                  <a:lnTo>
                    <a:pt x="6465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5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710225" y="445025"/>
            <a:ext cx="772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81" name="Google Shape;81;p5"/>
          <p:cNvGrpSpPr/>
          <p:nvPr/>
        </p:nvGrpSpPr>
        <p:grpSpPr>
          <a:xfrm>
            <a:off x="7482752" y="4601637"/>
            <a:ext cx="1349539" cy="1349539"/>
            <a:chOff x="1222175" y="1707000"/>
            <a:chExt cx="1982575" cy="1982575"/>
          </a:xfrm>
        </p:grpSpPr>
        <p:sp>
          <p:nvSpPr>
            <p:cNvPr id="82" name="Google Shape;82;p5"/>
            <p:cNvSpPr/>
            <p:nvPr/>
          </p:nvSpPr>
          <p:spPr>
            <a:xfrm>
              <a:off x="1248775" y="1735875"/>
              <a:ext cx="730275" cy="730275"/>
            </a:xfrm>
            <a:custGeom>
              <a:avLst/>
              <a:gdLst/>
              <a:ahLst/>
              <a:cxnLst/>
              <a:rect l="l" t="t" r="r" b="b"/>
              <a:pathLst>
                <a:path w="29211" h="29211" extrusionOk="0">
                  <a:moveTo>
                    <a:pt x="29211" y="1"/>
                  </a:moveTo>
                  <a:lnTo>
                    <a:pt x="29211" y="1"/>
                  </a:lnTo>
                  <a:cubicBezTo>
                    <a:pt x="28086" y="274"/>
                    <a:pt x="26900" y="609"/>
                    <a:pt x="25776" y="1004"/>
                  </a:cubicBezTo>
                  <a:lnTo>
                    <a:pt x="1034" y="25715"/>
                  </a:lnTo>
                  <a:cubicBezTo>
                    <a:pt x="639" y="26870"/>
                    <a:pt x="304" y="28056"/>
                    <a:pt x="0" y="29211"/>
                  </a:cubicBezTo>
                  <a:lnTo>
                    <a:pt x="292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222175" y="1707000"/>
              <a:ext cx="1035750" cy="1035750"/>
            </a:xfrm>
            <a:custGeom>
              <a:avLst/>
              <a:gdLst/>
              <a:ahLst/>
              <a:cxnLst/>
              <a:rect l="l" t="t" r="r" b="b"/>
              <a:pathLst>
                <a:path w="41430" h="41430" extrusionOk="0">
                  <a:moveTo>
                    <a:pt x="38937" y="1"/>
                  </a:moveTo>
                  <a:lnTo>
                    <a:pt x="0" y="38998"/>
                  </a:lnTo>
                  <a:lnTo>
                    <a:pt x="0" y="39697"/>
                  </a:lnTo>
                  <a:cubicBezTo>
                    <a:pt x="0" y="40244"/>
                    <a:pt x="0" y="40852"/>
                    <a:pt x="31" y="41430"/>
                  </a:cubicBezTo>
                  <a:lnTo>
                    <a:pt x="41430" y="61"/>
                  </a:lnTo>
                  <a:cubicBezTo>
                    <a:pt x="40822" y="61"/>
                    <a:pt x="40214" y="1"/>
                    <a:pt x="39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1244200" y="1730550"/>
              <a:ext cx="1228775" cy="1228025"/>
            </a:xfrm>
            <a:custGeom>
              <a:avLst/>
              <a:gdLst/>
              <a:ahLst/>
              <a:cxnLst/>
              <a:rect l="l" t="t" r="r" b="b"/>
              <a:pathLst>
                <a:path w="49151" h="49121" extrusionOk="0">
                  <a:moveTo>
                    <a:pt x="47145" y="1"/>
                  </a:moveTo>
                  <a:lnTo>
                    <a:pt x="1" y="47144"/>
                  </a:lnTo>
                  <a:cubicBezTo>
                    <a:pt x="153" y="47813"/>
                    <a:pt x="305" y="48482"/>
                    <a:pt x="487" y="49120"/>
                  </a:cubicBezTo>
                  <a:lnTo>
                    <a:pt x="49151" y="426"/>
                  </a:lnTo>
                  <a:cubicBezTo>
                    <a:pt x="48512" y="305"/>
                    <a:pt x="47844" y="153"/>
                    <a:pt x="47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1305750" y="1791350"/>
              <a:ext cx="1348850" cy="1348825"/>
            </a:xfrm>
            <a:custGeom>
              <a:avLst/>
              <a:gdLst/>
              <a:ahLst/>
              <a:cxnLst/>
              <a:rect l="l" t="t" r="r" b="b"/>
              <a:pathLst>
                <a:path w="53954" h="53953" extrusionOk="0">
                  <a:moveTo>
                    <a:pt x="52251" y="1"/>
                  </a:moveTo>
                  <a:lnTo>
                    <a:pt x="1" y="52281"/>
                  </a:lnTo>
                  <a:cubicBezTo>
                    <a:pt x="275" y="52828"/>
                    <a:pt x="548" y="53406"/>
                    <a:pt x="791" y="53953"/>
                  </a:cubicBezTo>
                  <a:lnTo>
                    <a:pt x="53953" y="791"/>
                  </a:lnTo>
                  <a:lnTo>
                    <a:pt x="52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1395425" y="1881025"/>
              <a:ext cx="1413425" cy="1413400"/>
            </a:xfrm>
            <a:custGeom>
              <a:avLst/>
              <a:gdLst/>
              <a:ahLst/>
              <a:cxnLst/>
              <a:rect l="l" t="t" r="r" b="b"/>
              <a:pathLst>
                <a:path w="56537" h="56536" extrusionOk="0">
                  <a:moveTo>
                    <a:pt x="55078" y="0"/>
                  </a:moveTo>
                  <a:lnTo>
                    <a:pt x="1" y="55107"/>
                  </a:lnTo>
                  <a:cubicBezTo>
                    <a:pt x="335" y="55594"/>
                    <a:pt x="669" y="56080"/>
                    <a:pt x="1004" y="56536"/>
                  </a:cubicBezTo>
                  <a:lnTo>
                    <a:pt x="56537" y="1034"/>
                  </a:lnTo>
                  <a:cubicBezTo>
                    <a:pt x="56050" y="638"/>
                    <a:pt x="55564" y="304"/>
                    <a:pt x="55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507900" y="1994250"/>
              <a:ext cx="1432425" cy="1431650"/>
            </a:xfrm>
            <a:custGeom>
              <a:avLst/>
              <a:gdLst/>
              <a:ahLst/>
              <a:cxnLst/>
              <a:rect l="l" t="t" r="r" b="b"/>
              <a:pathLst>
                <a:path w="57297" h="57266" extrusionOk="0">
                  <a:moveTo>
                    <a:pt x="56050" y="0"/>
                  </a:moveTo>
                  <a:lnTo>
                    <a:pt x="0" y="56050"/>
                  </a:lnTo>
                  <a:cubicBezTo>
                    <a:pt x="426" y="56475"/>
                    <a:pt x="851" y="56870"/>
                    <a:pt x="1277" y="57265"/>
                  </a:cubicBezTo>
                  <a:lnTo>
                    <a:pt x="57296" y="1216"/>
                  </a:lnTo>
                  <a:cubicBezTo>
                    <a:pt x="56871" y="790"/>
                    <a:pt x="56475" y="395"/>
                    <a:pt x="56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1643150" y="2129500"/>
              <a:ext cx="1405825" cy="1405825"/>
            </a:xfrm>
            <a:custGeom>
              <a:avLst/>
              <a:gdLst/>
              <a:ahLst/>
              <a:cxnLst/>
              <a:rect l="l" t="t" r="r" b="b"/>
              <a:pathLst>
                <a:path w="56233" h="56233" extrusionOk="0">
                  <a:moveTo>
                    <a:pt x="55230" y="1"/>
                  </a:moveTo>
                  <a:lnTo>
                    <a:pt x="1" y="55229"/>
                  </a:lnTo>
                  <a:cubicBezTo>
                    <a:pt x="487" y="55564"/>
                    <a:pt x="973" y="55928"/>
                    <a:pt x="1490" y="56232"/>
                  </a:cubicBezTo>
                  <a:lnTo>
                    <a:pt x="56233" y="1460"/>
                  </a:lnTo>
                  <a:cubicBezTo>
                    <a:pt x="55929" y="973"/>
                    <a:pt x="55594" y="487"/>
                    <a:pt x="55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1802725" y="2289075"/>
              <a:ext cx="1331375" cy="1331350"/>
            </a:xfrm>
            <a:custGeom>
              <a:avLst/>
              <a:gdLst/>
              <a:ahLst/>
              <a:cxnLst/>
              <a:rect l="l" t="t" r="r" b="b"/>
              <a:pathLst>
                <a:path w="53255" h="53254" extrusionOk="0">
                  <a:moveTo>
                    <a:pt x="52494" y="1"/>
                  </a:moveTo>
                  <a:lnTo>
                    <a:pt x="1" y="52494"/>
                  </a:lnTo>
                  <a:cubicBezTo>
                    <a:pt x="578" y="52767"/>
                    <a:pt x="1125" y="52980"/>
                    <a:pt x="1733" y="53254"/>
                  </a:cubicBezTo>
                  <a:lnTo>
                    <a:pt x="53254" y="1733"/>
                  </a:lnTo>
                  <a:cubicBezTo>
                    <a:pt x="53011" y="1125"/>
                    <a:pt x="52768" y="548"/>
                    <a:pt x="52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1988900" y="2475250"/>
              <a:ext cx="1199900" cy="1199125"/>
            </a:xfrm>
            <a:custGeom>
              <a:avLst/>
              <a:gdLst/>
              <a:ahLst/>
              <a:cxnLst/>
              <a:rect l="l" t="t" r="r" b="b"/>
              <a:pathLst>
                <a:path w="47996" h="47965" extrusionOk="0">
                  <a:moveTo>
                    <a:pt x="47600" y="1"/>
                  </a:moveTo>
                  <a:lnTo>
                    <a:pt x="1" y="47570"/>
                  </a:lnTo>
                  <a:cubicBezTo>
                    <a:pt x="669" y="47722"/>
                    <a:pt x="1369" y="47874"/>
                    <a:pt x="2037" y="47965"/>
                  </a:cubicBezTo>
                  <a:lnTo>
                    <a:pt x="47996" y="2037"/>
                  </a:lnTo>
                  <a:cubicBezTo>
                    <a:pt x="47874" y="1368"/>
                    <a:pt x="47752" y="669"/>
                    <a:pt x="47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2213075" y="2699425"/>
              <a:ext cx="991675" cy="990150"/>
            </a:xfrm>
            <a:custGeom>
              <a:avLst/>
              <a:gdLst/>
              <a:ahLst/>
              <a:cxnLst/>
              <a:rect l="l" t="t" r="r" b="b"/>
              <a:pathLst>
                <a:path w="39667" h="39606" extrusionOk="0">
                  <a:moveTo>
                    <a:pt x="39667" y="0"/>
                  </a:moveTo>
                  <a:lnTo>
                    <a:pt x="0" y="39606"/>
                  </a:lnTo>
                  <a:cubicBezTo>
                    <a:pt x="882" y="39606"/>
                    <a:pt x="1703" y="39575"/>
                    <a:pt x="2584" y="39545"/>
                  </a:cubicBezTo>
                  <a:lnTo>
                    <a:pt x="39545" y="2553"/>
                  </a:lnTo>
                  <a:cubicBezTo>
                    <a:pt x="39636" y="1733"/>
                    <a:pt x="39667" y="851"/>
                    <a:pt x="39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2508675" y="2994250"/>
              <a:ext cx="651250" cy="651250"/>
            </a:xfrm>
            <a:custGeom>
              <a:avLst/>
              <a:gdLst/>
              <a:ahLst/>
              <a:cxnLst/>
              <a:rect l="l" t="t" r="r" b="b"/>
              <a:pathLst>
                <a:path w="26050" h="26050" extrusionOk="0">
                  <a:moveTo>
                    <a:pt x="26049" y="1"/>
                  </a:moveTo>
                  <a:lnTo>
                    <a:pt x="0" y="26050"/>
                  </a:lnTo>
                  <a:cubicBezTo>
                    <a:pt x="1368" y="25624"/>
                    <a:pt x="2645" y="25138"/>
                    <a:pt x="3952" y="24560"/>
                  </a:cubicBezTo>
                  <a:lnTo>
                    <a:pt x="24560" y="3952"/>
                  </a:lnTo>
                  <a:cubicBezTo>
                    <a:pt x="25138" y="2676"/>
                    <a:pt x="25624" y="1369"/>
                    <a:pt x="26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5"/>
          <p:cNvGrpSpPr/>
          <p:nvPr/>
        </p:nvGrpSpPr>
        <p:grpSpPr>
          <a:xfrm rot="-5400000">
            <a:off x="-420225" y="2819625"/>
            <a:ext cx="1372400" cy="82100"/>
            <a:chOff x="2023100" y="4324050"/>
            <a:chExt cx="1372400" cy="82100"/>
          </a:xfrm>
        </p:grpSpPr>
        <p:sp>
          <p:nvSpPr>
            <p:cNvPr id="94" name="Google Shape;94;p5"/>
            <p:cNvSpPr/>
            <p:nvPr/>
          </p:nvSpPr>
          <p:spPr>
            <a:xfrm>
              <a:off x="3314150" y="4324050"/>
              <a:ext cx="81350" cy="82100"/>
            </a:xfrm>
            <a:custGeom>
              <a:avLst/>
              <a:gdLst/>
              <a:ahLst/>
              <a:cxnLst/>
              <a:rect l="l" t="t" r="r" b="b"/>
              <a:pathLst>
                <a:path w="3254" h="3284" extrusionOk="0">
                  <a:moveTo>
                    <a:pt x="1612" y="1"/>
                  </a:moveTo>
                  <a:cubicBezTo>
                    <a:pt x="700" y="1"/>
                    <a:pt x="1" y="730"/>
                    <a:pt x="1" y="1642"/>
                  </a:cubicBezTo>
                  <a:cubicBezTo>
                    <a:pt x="1" y="2554"/>
                    <a:pt x="700" y="3284"/>
                    <a:pt x="1612" y="3284"/>
                  </a:cubicBezTo>
                  <a:cubicBezTo>
                    <a:pt x="2524" y="3284"/>
                    <a:pt x="3253" y="2554"/>
                    <a:pt x="3253" y="1642"/>
                  </a:cubicBezTo>
                  <a:cubicBezTo>
                    <a:pt x="3253" y="730"/>
                    <a:pt x="2524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3129500" y="4324050"/>
              <a:ext cx="82100" cy="82100"/>
            </a:xfrm>
            <a:custGeom>
              <a:avLst/>
              <a:gdLst/>
              <a:ahLst/>
              <a:cxnLst/>
              <a:rect l="l" t="t" r="r" b="b"/>
              <a:pathLst>
                <a:path w="3284" h="3284" extrusionOk="0">
                  <a:moveTo>
                    <a:pt x="1642" y="1"/>
                  </a:moveTo>
                  <a:cubicBezTo>
                    <a:pt x="730" y="1"/>
                    <a:pt x="1" y="730"/>
                    <a:pt x="1" y="1642"/>
                  </a:cubicBezTo>
                  <a:cubicBezTo>
                    <a:pt x="1" y="2554"/>
                    <a:pt x="730" y="3284"/>
                    <a:pt x="1642" y="3284"/>
                  </a:cubicBezTo>
                  <a:cubicBezTo>
                    <a:pt x="2554" y="3284"/>
                    <a:pt x="3283" y="2554"/>
                    <a:pt x="3283" y="1642"/>
                  </a:cubicBezTo>
                  <a:cubicBezTo>
                    <a:pt x="328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2945600" y="4324050"/>
              <a:ext cx="81350" cy="82100"/>
            </a:xfrm>
            <a:custGeom>
              <a:avLst/>
              <a:gdLst/>
              <a:ahLst/>
              <a:cxnLst/>
              <a:rect l="l" t="t" r="r" b="b"/>
              <a:pathLst>
                <a:path w="3254" h="3284" extrusionOk="0">
                  <a:moveTo>
                    <a:pt x="1612" y="1"/>
                  </a:moveTo>
                  <a:cubicBezTo>
                    <a:pt x="700" y="1"/>
                    <a:pt x="1" y="730"/>
                    <a:pt x="1" y="1642"/>
                  </a:cubicBezTo>
                  <a:cubicBezTo>
                    <a:pt x="1" y="2554"/>
                    <a:pt x="700" y="3284"/>
                    <a:pt x="1612" y="3284"/>
                  </a:cubicBezTo>
                  <a:cubicBezTo>
                    <a:pt x="2524" y="3284"/>
                    <a:pt x="3253" y="2554"/>
                    <a:pt x="3253" y="1642"/>
                  </a:cubicBezTo>
                  <a:cubicBezTo>
                    <a:pt x="3253" y="730"/>
                    <a:pt x="2524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276020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60" y="1"/>
                    <a:pt x="0" y="730"/>
                    <a:pt x="0" y="1642"/>
                  </a:cubicBezTo>
                  <a:cubicBezTo>
                    <a:pt x="0" y="2554"/>
                    <a:pt x="699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2575550" y="4324050"/>
              <a:ext cx="82075" cy="82100"/>
            </a:xfrm>
            <a:custGeom>
              <a:avLst/>
              <a:gdLst/>
              <a:ahLst/>
              <a:cxnLst/>
              <a:rect l="l" t="t" r="r" b="b"/>
              <a:pathLst>
                <a:path w="328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3" y="3284"/>
                    <a:pt x="3283" y="2554"/>
                    <a:pt x="3283" y="1642"/>
                  </a:cubicBezTo>
                  <a:cubicBezTo>
                    <a:pt x="3283" y="730"/>
                    <a:pt x="2553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239165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2207000" y="4324050"/>
              <a:ext cx="82075" cy="82100"/>
            </a:xfrm>
            <a:custGeom>
              <a:avLst/>
              <a:gdLst/>
              <a:ahLst/>
              <a:cxnLst/>
              <a:rect l="l" t="t" r="r" b="b"/>
              <a:pathLst>
                <a:path w="328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4" y="3284"/>
                    <a:pt x="3283" y="2554"/>
                    <a:pt x="3283" y="1642"/>
                  </a:cubicBezTo>
                  <a:cubicBezTo>
                    <a:pt x="328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202310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30" y="1"/>
                    <a:pt x="1" y="730"/>
                    <a:pt x="1" y="1642"/>
                  </a:cubicBezTo>
                  <a:cubicBezTo>
                    <a:pt x="1" y="2554"/>
                    <a:pt x="730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7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46" name="Google Shape;146;p7"/>
          <p:cNvGrpSpPr/>
          <p:nvPr/>
        </p:nvGrpSpPr>
        <p:grpSpPr>
          <a:xfrm rot="-5400000">
            <a:off x="131116" y="4661130"/>
            <a:ext cx="1540098" cy="792889"/>
            <a:chOff x="4447150" y="3535300"/>
            <a:chExt cx="2177125" cy="1120850"/>
          </a:xfrm>
        </p:grpSpPr>
        <p:sp>
          <p:nvSpPr>
            <p:cNvPr id="147" name="Google Shape;147;p7"/>
            <p:cNvSpPr/>
            <p:nvPr/>
          </p:nvSpPr>
          <p:spPr>
            <a:xfrm>
              <a:off x="4447150" y="3535300"/>
              <a:ext cx="2177125" cy="1120850"/>
            </a:xfrm>
            <a:custGeom>
              <a:avLst/>
              <a:gdLst/>
              <a:ahLst/>
              <a:cxnLst/>
              <a:rect l="l" t="t" r="r" b="b"/>
              <a:pathLst>
                <a:path w="87085" h="44834" extrusionOk="0">
                  <a:moveTo>
                    <a:pt x="1" y="0"/>
                  </a:moveTo>
                  <a:lnTo>
                    <a:pt x="1" y="517"/>
                  </a:lnTo>
                  <a:lnTo>
                    <a:pt x="64652" y="517"/>
                  </a:lnTo>
                  <a:cubicBezTo>
                    <a:pt x="70488" y="517"/>
                    <a:pt x="75990" y="2797"/>
                    <a:pt x="80124" y="6900"/>
                  </a:cubicBezTo>
                  <a:cubicBezTo>
                    <a:pt x="84258" y="11034"/>
                    <a:pt x="86537" y="16505"/>
                    <a:pt x="86537" y="22372"/>
                  </a:cubicBezTo>
                  <a:cubicBezTo>
                    <a:pt x="86537" y="28207"/>
                    <a:pt x="84258" y="33679"/>
                    <a:pt x="80124" y="37843"/>
                  </a:cubicBezTo>
                  <a:cubicBezTo>
                    <a:pt x="75990" y="41977"/>
                    <a:pt x="70519" y="44256"/>
                    <a:pt x="64652" y="44256"/>
                  </a:cubicBezTo>
                  <a:lnTo>
                    <a:pt x="1" y="44256"/>
                  </a:lnTo>
                  <a:lnTo>
                    <a:pt x="1" y="44773"/>
                  </a:lnTo>
                  <a:lnTo>
                    <a:pt x="1" y="44834"/>
                  </a:lnTo>
                  <a:lnTo>
                    <a:pt x="64652" y="44834"/>
                  </a:lnTo>
                  <a:cubicBezTo>
                    <a:pt x="70671" y="44834"/>
                    <a:pt x="76294" y="42463"/>
                    <a:pt x="80519" y="38238"/>
                  </a:cubicBezTo>
                  <a:cubicBezTo>
                    <a:pt x="84774" y="33983"/>
                    <a:pt x="87085" y="28359"/>
                    <a:pt x="87085" y="22402"/>
                  </a:cubicBezTo>
                  <a:cubicBezTo>
                    <a:pt x="87085" y="16414"/>
                    <a:pt x="84714" y="10791"/>
                    <a:pt x="80519" y="6566"/>
                  </a:cubicBezTo>
                  <a:cubicBezTo>
                    <a:pt x="76233" y="2310"/>
                    <a:pt x="70640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447150" y="3611275"/>
              <a:ext cx="2100375" cy="968900"/>
            </a:xfrm>
            <a:custGeom>
              <a:avLst/>
              <a:gdLst/>
              <a:ahLst/>
              <a:cxnLst/>
              <a:rect l="l" t="t" r="r" b="b"/>
              <a:pathLst>
                <a:path w="84015" h="38756" extrusionOk="0">
                  <a:moveTo>
                    <a:pt x="64622" y="1"/>
                  </a:moveTo>
                  <a:lnTo>
                    <a:pt x="64622" y="518"/>
                  </a:lnTo>
                  <a:cubicBezTo>
                    <a:pt x="75017" y="518"/>
                    <a:pt x="83467" y="8998"/>
                    <a:pt x="83467" y="19363"/>
                  </a:cubicBezTo>
                  <a:cubicBezTo>
                    <a:pt x="83467" y="24409"/>
                    <a:pt x="81522" y="29120"/>
                    <a:pt x="77966" y="32707"/>
                  </a:cubicBezTo>
                  <a:cubicBezTo>
                    <a:pt x="74440" y="36232"/>
                    <a:pt x="69668" y="38208"/>
                    <a:pt x="64652" y="38208"/>
                  </a:cubicBezTo>
                  <a:lnTo>
                    <a:pt x="1" y="38208"/>
                  </a:lnTo>
                  <a:lnTo>
                    <a:pt x="1" y="38755"/>
                  </a:lnTo>
                  <a:lnTo>
                    <a:pt x="64652" y="38755"/>
                  </a:lnTo>
                  <a:cubicBezTo>
                    <a:pt x="69820" y="38755"/>
                    <a:pt x="74683" y="36719"/>
                    <a:pt x="78331" y="33071"/>
                  </a:cubicBezTo>
                  <a:cubicBezTo>
                    <a:pt x="81978" y="29393"/>
                    <a:pt x="84015" y="24530"/>
                    <a:pt x="84015" y="19363"/>
                  </a:cubicBezTo>
                  <a:cubicBezTo>
                    <a:pt x="84015" y="8694"/>
                    <a:pt x="75291" y="1"/>
                    <a:pt x="646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4447150" y="3687275"/>
              <a:ext cx="2025150" cy="816900"/>
            </a:xfrm>
            <a:custGeom>
              <a:avLst/>
              <a:gdLst/>
              <a:ahLst/>
              <a:cxnLst/>
              <a:rect l="l" t="t" r="r" b="b"/>
              <a:pathLst>
                <a:path w="81006" h="32676" extrusionOk="0">
                  <a:moveTo>
                    <a:pt x="64652" y="0"/>
                  </a:moveTo>
                  <a:lnTo>
                    <a:pt x="64652" y="517"/>
                  </a:lnTo>
                  <a:cubicBezTo>
                    <a:pt x="73346" y="517"/>
                    <a:pt x="80458" y="7599"/>
                    <a:pt x="80458" y="16323"/>
                  </a:cubicBezTo>
                  <a:cubicBezTo>
                    <a:pt x="80458" y="20548"/>
                    <a:pt x="78817" y="24499"/>
                    <a:pt x="75838" y="27508"/>
                  </a:cubicBezTo>
                  <a:cubicBezTo>
                    <a:pt x="72829" y="30487"/>
                    <a:pt x="68877" y="32129"/>
                    <a:pt x="64652" y="32129"/>
                  </a:cubicBezTo>
                  <a:lnTo>
                    <a:pt x="1" y="32129"/>
                  </a:lnTo>
                  <a:lnTo>
                    <a:pt x="1" y="32676"/>
                  </a:lnTo>
                  <a:lnTo>
                    <a:pt x="64652" y="32676"/>
                  </a:lnTo>
                  <a:cubicBezTo>
                    <a:pt x="69029" y="32676"/>
                    <a:pt x="73133" y="30943"/>
                    <a:pt x="76203" y="27873"/>
                  </a:cubicBezTo>
                  <a:cubicBezTo>
                    <a:pt x="79273" y="24803"/>
                    <a:pt x="81005" y="20700"/>
                    <a:pt x="81005" y="16323"/>
                  </a:cubicBezTo>
                  <a:cubicBezTo>
                    <a:pt x="81005" y="7326"/>
                    <a:pt x="73680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7150" y="3760975"/>
              <a:ext cx="1949925" cy="667225"/>
            </a:xfrm>
            <a:custGeom>
              <a:avLst/>
              <a:gdLst/>
              <a:ahLst/>
              <a:cxnLst/>
              <a:rect l="l" t="t" r="r" b="b"/>
              <a:pathLst>
                <a:path w="77997" h="26689" extrusionOk="0">
                  <a:moveTo>
                    <a:pt x="64683" y="1"/>
                  </a:moveTo>
                  <a:lnTo>
                    <a:pt x="64683" y="548"/>
                  </a:lnTo>
                  <a:cubicBezTo>
                    <a:pt x="71735" y="548"/>
                    <a:pt x="77449" y="6262"/>
                    <a:pt x="77449" y="13345"/>
                  </a:cubicBezTo>
                  <a:cubicBezTo>
                    <a:pt x="77449" y="16749"/>
                    <a:pt x="76142" y="20001"/>
                    <a:pt x="73710" y="22372"/>
                  </a:cubicBezTo>
                  <a:cubicBezTo>
                    <a:pt x="71279" y="24804"/>
                    <a:pt x="68087" y="26141"/>
                    <a:pt x="64652" y="26141"/>
                  </a:cubicBezTo>
                  <a:lnTo>
                    <a:pt x="1" y="26141"/>
                  </a:lnTo>
                  <a:lnTo>
                    <a:pt x="1" y="26688"/>
                  </a:lnTo>
                  <a:lnTo>
                    <a:pt x="64652" y="26688"/>
                  </a:lnTo>
                  <a:cubicBezTo>
                    <a:pt x="68239" y="26688"/>
                    <a:pt x="71583" y="25260"/>
                    <a:pt x="74075" y="22767"/>
                  </a:cubicBezTo>
                  <a:cubicBezTo>
                    <a:pt x="76628" y="20244"/>
                    <a:pt x="77996" y="16901"/>
                    <a:pt x="77996" y="13345"/>
                  </a:cubicBezTo>
                  <a:cubicBezTo>
                    <a:pt x="77996" y="5958"/>
                    <a:pt x="72039" y="1"/>
                    <a:pt x="646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447150" y="3837725"/>
              <a:ext cx="1873175" cy="514475"/>
            </a:xfrm>
            <a:custGeom>
              <a:avLst/>
              <a:gdLst/>
              <a:ahLst/>
              <a:cxnLst/>
              <a:rect l="l" t="t" r="r" b="b"/>
              <a:pathLst>
                <a:path w="74927" h="20579" extrusionOk="0">
                  <a:moveTo>
                    <a:pt x="1" y="1"/>
                  </a:moveTo>
                  <a:lnTo>
                    <a:pt x="1" y="548"/>
                  </a:lnTo>
                  <a:lnTo>
                    <a:pt x="64652" y="548"/>
                  </a:lnTo>
                  <a:cubicBezTo>
                    <a:pt x="67236" y="548"/>
                    <a:pt x="69729" y="1521"/>
                    <a:pt x="71552" y="3405"/>
                  </a:cubicBezTo>
                  <a:cubicBezTo>
                    <a:pt x="73346" y="5259"/>
                    <a:pt x="74379" y="7691"/>
                    <a:pt x="74379" y="10305"/>
                  </a:cubicBezTo>
                  <a:cubicBezTo>
                    <a:pt x="74379" y="12919"/>
                    <a:pt x="73406" y="15411"/>
                    <a:pt x="71552" y="17235"/>
                  </a:cubicBezTo>
                  <a:cubicBezTo>
                    <a:pt x="69698" y="19059"/>
                    <a:pt x="67266" y="20062"/>
                    <a:pt x="64652" y="20062"/>
                  </a:cubicBezTo>
                  <a:lnTo>
                    <a:pt x="1" y="20062"/>
                  </a:lnTo>
                  <a:lnTo>
                    <a:pt x="1" y="20579"/>
                  </a:lnTo>
                  <a:lnTo>
                    <a:pt x="64652" y="20579"/>
                  </a:lnTo>
                  <a:cubicBezTo>
                    <a:pt x="67388" y="20579"/>
                    <a:pt x="69972" y="19515"/>
                    <a:pt x="71917" y="17569"/>
                  </a:cubicBezTo>
                  <a:cubicBezTo>
                    <a:pt x="73862" y="15594"/>
                    <a:pt x="74926" y="13010"/>
                    <a:pt x="74926" y="10275"/>
                  </a:cubicBezTo>
                  <a:cubicBezTo>
                    <a:pt x="74926" y="7539"/>
                    <a:pt x="73862" y="4955"/>
                    <a:pt x="71917" y="3010"/>
                  </a:cubicBezTo>
                  <a:cubicBezTo>
                    <a:pt x="69972" y="1065"/>
                    <a:pt x="67388" y="1"/>
                    <a:pt x="646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447150" y="3913725"/>
              <a:ext cx="1797950" cy="363250"/>
            </a:xfrm>
            <a:custGeom>
              <a:avLst/>
              <a:gdLst/>
              <a:ahLst/>
              <a:cxnLst/>
              <a:rect l="l" t="t" r="r" b="b"/>
              <a:pathLst>
                <a:path w="71918" h="14530" extrusionOk="0">
                  <a:moveTo>
                    <a:pt x="64652" y="0"/>
                  </a:moveTo>
                  <a:lnTo>
                    <a:pt x="64652" y="547"/>
                  </a:lnTo>
                  <a:cubicBezTo>
                    <a:pt x="68391" y="547"/>
                    <a:pt x="71400" y="3557"/>
                    <a:pt x="71400" y="7265"/>
                  </a:cubicBezTo>
                  <a:cubicBezTo>
                    <a:pt x="71400" y="9058"/>
                    <a:pt x="70671" y="10760"/>
                    <a:pt x="69394" y="12007"/>
                  </a:cubicBezTo>
                  <a:cubicBezTo>
                    <a:pt x="68148" y="13314"/>
                    <a:pt x="66446" y="13982"/>
                    <a:pt x="64652" y="13982"/>
                  </a:cubicBezTo>
                  <a:lnTo>
                    <a:pt x="1" y="13982"/>
                  </a:lnTo>
                  <a:lnTo>
                    <a:pt x="1" y="14529"/>
                  </a:lnTo>
                  <a:lnTo>
                    <a:pt x="64652" y="14529"/>
                  </a:lnTo>
                  <a:cubicBezTo>
                    <a:pt x="66598" y="14529"/>
                    <a:pt x="68422" y="13770"/>
                    <a:pt x="69789" y="12402"/>
                  </a:cubicBezTo>
                  <a:cubicBezTo>
                    <a:pt x="71157" y="11034"/>
                    <a:pt x="71917" y="9210"/>
                    <a:pt x="71917" y="7265"/>
                  </a:cubicBezTo>
                  <a:cubicBezTo>
                    <a:pt x="71917" y="3283"/>
                    <a:pt x="68634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447150" y="3913725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0"/>
                  </a:moveTo>
                  <a:lnTo>
                    <a:pt x="1" y="547"/>
                  </a:lnTo>
                  <a:lnTo>
                    <a:pt x="64652" y="547"/>
                  </a:lnTo>
                  <a:lnTo>
                    <a:pt x="6465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4447150" y="3761750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0"/>
                  </a:moveTo>
                  <a:lnTo>
                    <a:pt x="1" y="547"/>
                  </a:lnTo>
                  <a:lnTo>
                    <a:pt x="64652" y="547"/>
                  </a:lnTo>
                  <a:lnTo>
                    <a:pt x="6465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4447150" y="3685750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1"/>
                  </a:moveTo>
                  <a:lnTo>
                    <a:pt x="1" y="548"/>
                  </a:lnTo>
                  <a:lnTo>
                    <a:pt x="64652" y="548"/>
                  </a:lnTo>
                  <a:lnTo>
                    <a:pt x="6465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4447150" y="3611275"/>
              <a:ext cx="1616325" cy="12950"/>
            </a:xfrm>
            <a:custGeom>
              <a:avLst/>
              <a:gdLst/>
              <a:ahLst/>
              <a:cxnLst/>
              <a:rect l="l" t="t" r="r" b="b"/>
              <a:pathLst>
                <a:path w="64653" h="518" extrusionOk="0">
                  <a:moveTo>
                    <a:pt x="1" y="1"/>
                  </a:moveTo>
                  <a:lnTo>
                    <a:pt x="1" y="518"/>
                  </a:lnTo>
                  <a:lnTo>
                    <a:pt x="64652" y="518"/>
                  </a:lnTo>
                  <a:lnTo>
                    <a:pt x="6465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7145377" y="-749013"/>
            <a:ext cx="1349539" cy="1349539"/>
            <a:chOff x="1222175" y="1707000"/>
            <a:chExt cx="1982575" cy="1982575"/>
          </a:xfrm>
        </p:grpSpPr>
        <p:sp>
          <p:nvSpPr>
            <p:cNvPr id="158" name="Google Shape;158;p7"/>
            <p:cNvSpPr/>
            <p:nvPr/>
          </p:nvSpPr>
          <p:spPr>
            <a:xfrm>
              <a:off x="1248775" y="1735875"/>
              <a:ext cx="730275" cy="730275"/>
            </a:xfrm>
            <a:custGeom>
              <a:avLst/>
              <a:gdLst/>
              <a:ahLst/>
              <a:cxnLst/>
              <a:rect l="l" t="t" r="r" b="b"/>
              <a:pathLst>
                <a:path w="29211" h="29211" extrusionOk="0">
                  <a:moveTo>
                    <a:pt x="29211" y="1"/>
                  </a:moveTo>
                  <a:lnTo>
                    <a:pt x="29211" y="1"/>
                  </a:lnTo>
                  <a:cubicBezTo>
                    <a:pt x="28086" y="274"/>
                    <a:pt x="26900" y="609"/>
                    <a:pt x="25776" y="1004"/>
                  </a:cubicBezTo>
                  <a:lnTo>
                    <a:pt x="1034" y="25715"/>
                  </a:lnTo>
                  <a:cubicBezTo>
                    <a:pt x="639" y="26870"/>
                    <a:pt x="304" y="28056"/>
                    <a:pt x="0" y="29211"/>
                  </a:cubicBezTo>
                  <a:lnTo>
                    <a:pt x="292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1222175" y="1707000"/>
              <a:ext cx="1035750" cy="1035750"/>
            </a:xfrm>
            <a:custGeom>
              <a:avLst/>
              <a:gdLst/>
              <a:ahLst/>
              <a:cxnLst/>
              <a:rect l="l" t="t" r="r" b="b"/>
              <a:pathLst>
                <a:path w="41430" h="41430" extrusionOk="0">
                  <a:moveTo>
                    <a:pt x="38937" y="1"/>
                  </a:moveTo>
                  <a:lnTo>
                    <a:pt x="0" y="38998"/>
                  </a:lnTo>
                  <a:lnTo>
                    <a:pt x="0" y="39697"/>
                  </a:lnTo>
                  <a:cubicBezTo>
                    <a:pt x="0" y="40244"/>
                    <a:pt x="0" y="40852"/>
                    <a:pt x="31" y="41430"/>
                  </a:cubicBezTo>
                  <a:lnTo>
                    <a:pt x="41430" y="61"/>
                  </a:lnTo>
                  <a:cubicBezTo>
                    <a:pt x="40822" y="61"/>
                    <a:pt x="40214" y="1"/>
                    <a:pt x="39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1244200" y="1730550"/>
              <a:ext cx="1228775" cy="1228025"/>
            </a:xfrm>
            <a:custGeom>
              <a:avLst/>
              <a:gdLst/>
              <a:ahLst/>
              <a:cxnLst/>
              <a:rect l="l" t="t" r="r" b="b"/>
              <a:pathLst>
                <a:path w="49151" h="49121" extrusionOk="0">
                  <a:moveTo>
                    <a:pt x="47145" y="1"/>
                  </a:moveTo>
                  <a:lnTo>
                    <a:pt x="1" y="47144"/>
                  </a:lnTo>
                  <a:cubicBezTo>
                    <a:pt x="153" y="47813"/>
                    <a:pt x="305" y="48482"/>
                    <a:pt x="487" y="49120"/>
                  </a:cubicBezTo>
                  <a:lnTo>
                    <a:pt x="49151" y="426"/>
                  </a:lnTo>
                  <a:cubicBezTo>
                    <a:pt x="48512" y="305"/>
                    <a:pt x="47844" y="153"/>
                    <a:pt x="47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1305750" y="1791350"/>
              <a:ext cx="1348850" cy="1348825"/>
            </a:xfrm>
            <a:custGeom>
              <a:avLst/>
              <a:gdLst/>
              <a:ahLst/>
              <a:cxnLst/>
              <a:rect l="l" t="t" r="r" b="b"/>
              <a:pathLst>
                <a:path w="53954" h="53953" extrusionOk="0">
                  <a:moveTo>
                    <a:pt x="52251" y="1"/>
                  </a:moveTo>
                  <a:lnTo>
                    <a:pt x="1" y="52281"/>
                  </a:lnTo>
                  <a:cubicBezTo>
                    <a:pt x="275" y="52828"/>
                    <a:pt x="548" y="53406"/>
                    <a:pt x="791" y="53953"/>
                  </a:cubicBezTo>
                  <a:lnTo>
                    <a:pt x="53953" y="791"/>
                  </a:lnTo>
                  <a:lnTo>
                    <a:pt x="52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1395425" y="1881025"/>
              <a:ext cx="1413425" cy="1413400"/>
            </a:xfrm>
            <a:custGeom>
              <a:avLst/>
              <a:gdLst/>
              <a:ahLst/>
              <a:cxnLst/>
              <a:rect l="l" t="t" r="r" b="b"/>
              <a:pathLst>
                <a:path w="56537" h="56536" extrusionOk="0">
                  <a:moveTo>
                    <a:pt x="55078" y="0"/>
                  </a:moveTo>
                  <a:lnTo>
                    <a:pt x="1" y="55107"/>
                  </a:lnTo>
                  <a:cubicBezTo>
                    <a:pt x="335" y="55594"/>
                    <a:pt x="669" y="56080"/>
                    <a:pt x="1004" y="56536"/>
                  </a:cubicBezTo>
                  <a:lnTo>
                    <a:pt x="56537" y="1034"/>
                  </a:lnTo>
                  <a:cubicBezTo>
                    <a:pt x="56050" y="638"/>
                    <a:pt x="55564" y="304"/>
                    <a:pt x="55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1507900" y="1994250"/>
              <a:ext cx="1432425" cy="1431650"/>
            </a:xfrm>
            <a:custGeom>
              <a:avLst/>
              <a:gdLst/>
              <a:ahLst/>
              <a:cxnLst/>
              <a:rect l="l" t="t" r="r" b="b"/>
              <a:pathLst>
                <a:path w="57297" h="57266" extrusionOk="0">
                  <a:moveTo>
                    <a:pt x="56050" y="0"/>
                  </a:moveTo>
                  <a:lnTo>
                    <a:pt x="0" y="56050"/>
                  </a:lnTo>
                  <a:cubicBezTo>
                    <a:pt x="426" y="56475"/>
                    <a:pt x="851" y="56870"/>
                    <a:pt x="1277" y="57265"/>
                  </a:cubicBezTo>
                  <a:lnTo>
                    <a:pt x="57296" y="1216"/>
                  </a:lnTo>
                  <a:cubicBezTo>
                    <a:pt x="56871" y="790"/>
                    <a:pt x="56475" y="395"/>
                    <a:pt x="56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643150" y="2129500"/>
              <a:ext cx="1405825" cy="1405825"/>
            </a:xfrm>
            <a:custGeom>
              <a:avLst/>
              <a:gdLst/>
              <a:ahLst/>
              <a:cxnLst/>
              <a:rect l="l" t="t" r="r" b="b"/>
              <a:pathLst>
                <a:path w="56233" h="56233" extrusionOk="0">
                  <a:moveTo>
                    <a:pt x="55230" y="1"/>
                  </a:moveTo>
                  <a:lnTo>
                    <a:pt x="1" y="55229"/>
                  </a:lnTo>
                  <a:cubicBezTo>
                    <a:pt x="487" y="55564"/>
                    <a:pt x="973" y="55928"/>
                    <a:pt x="1490" y="56232"/>
                  </a:cubicBezTo>
                  <a:lnTo>
                    <a:pt x="56233" y="1460"/>
                  </a:lnTo>
                  <a:cubicBezTo>
                    <a:pt x="55929" y="973"/>
                    <a:pt x="55594" y="487"/>
                    <a:pt x="55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1802725" y="2289075"/>
              <a:ext cx="1331375" cy="1331350"/>
            </a:xfrm>
            <a:custGeom>
              <a:avLst/>
              <a:gdLst/>
              <a:ahLst/>
              <a:cxnLst/>
              <a:rect l="l" t="t" r="r" b="b"/>
              <a:pathLst>
                <a:path w="53255" h="53254" extrusionOk="0">
                  <a:moveTo>
                    <a:pt x="52494" y="1"/>
                  </a:moveTo>
                  <a:lnTo>
                    <a:pt x="1" y="52494"/>
                  </a:lnTo>
                  <a:cubicBezTo>
                    <a:pt x="578" y="52767"/>
                    <a:pt x="1125" y="52980"/>
                    <a:pt x="1733" y="53254"/>
                  </a:cubicBezTo>
                  <a:lnTo>
                    <a:pt x="53254" y="1733"/>
                  </a:lnTo>
                  <a:cubicBezTo>
                    <a:pt x="53011" y="1125"/>
                    <a:pt x="52768" y="548"/>
                    <a:pt x="52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988900" y="2475250"/>
              <a:ext cx="1199900" cy="1199125"/>
            </a:xfrm>
            <a:custGeom>
              <a:avLst/>
              <a:gdLst/>
              <a:ahLst/>
              <a:cxnLst/>
              <a:rect l="l" t="t" r="r" b="b"/>
              <a:pathLst>
                <a:path w="47996" h="47965" extrusionOk="0">
                  <a:moveTo>
                    <a:pt x="47600" y="1"/>
                  </a:moveTo>
                  <a:lnTo>
                    <a:pt x="1" y="47570"/>
                  </a:lnTo>
                  <a:cubicBezTo>
                    <a:pt x="669" y="47722"/>
                    <a:pt x="1369" y="47874"/>
                    <a:pt x="2037" y="47965"/>
                  </a:cubicBezTo>
                  <a:lnTo>
                    <a:pt x="47996" y="2037"/>
                  </a:lnTo>
                  <a:cubicBezTo>
                    <a:pt x="47874" y="1368"/>
                    <a:pt x="47752" y="669"/>
                    <a:pt x="47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2213075" y="2699425"/>
              <a:ext cx="991675" cy="990150"/>
            </a:xfrm>
            <a:custGeom>
              <a:avLst/>
              <a:gdLst/>
              <a:ahLst/>
              <a:cxnLst/>
              <a:rect l="l" t="t" r="r" b="b"/>
              <a:pathLst>
                <a:path w="39667" h="39606" extrusionOk="0">
                  <a:moveTo>
                    <a:pt x="39667" y="0"/>
                  </a:moveTo>
                  <a:lnTo>
                    <a:pt x="0" y="39606"/>
                  </a:lnTo>
                  <a:cubicBezTo>
                    <a:pt x="882" y="39606"/>
                    <a:pt x="1703" y="39575"/>
                    <a:pt x="2584" y="39545"/>
                  </a:cubicBezTo>
                  <a:lnTo>
                    <a:pt x="39545" y="2553"/>
                  </a:lnTo>
                  <a:cubicBezTo>
                    <a:pt x="39636" y="1733"/>
                    <a:pt x="39667" y="851"/>
                    <a:pt x="39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2508675" y="2994250"/>
              <a:ext cx="651250" cy="651250"/>
            </a:xfrm>
            <a:custGeom>
              <a:avLst/>
              <a:gdLst/>
              <a:ahLst/>
              <a:cxnLst/>
              <a:rect l="l" t="t" r="r" b="b"/>
              <a:pathLst>
                <a:path w="26050" h="26050" extrusionOk="0">
                  <a:moveTo>
                    <a:pt x="26049" y="1"/>
                  </a:moveTo>
                  <a:lnTo>
                    <a:pt x="0" y="26050"/>
                  </a:lnTo>
                  <a:cubicBezTo>
                    <a:pt x="1368" y="25624"/>
                    <a:pt x="2645" y="25138"/>
                    <a:pt x="3952" y="24560"/>
                  </a:cubicBezTo>
                  <a:lnTo>
                    <a:pt x="24560" y="3952"/>
                  </a:lnTo>
                  <a:cubicBezTo>
                    <a:pt x="25138" y="2676"/>
                    <a:pt x="25624" y="1369"/>
                    <a:pt x="26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72" name="Google Shape;172;p8"/>
          <p:cNvGrpSpPr/>
          <p:nvPr/>
        </p:nvGrpSpPr>
        <p:grpSpPr>
          <a:xfrm rot="-5400000">
            <a:off x="8158775" y="1004275"/>
            <a:ext cx="1372400" cy="82100"/>
            <a:chOff x="2023100" y="4324050"/>
            <a:chExt cx="1372400" cy="82100"/>
          </a:xfrm>
        </p:grpSpPr>
        <p:sp>
          <p:nvSpPr>
            <p:cNvPr id="173" name="Google Shape;173;p8"/>
            <p:cNvSpPr/>
            <p:nvPr/>
          </p:nvSpPr>
          <p:spPr>
            <a:xfrm>
              <a:off x="3314150" y="4324050"/>
              <a:ext cx="81350" cy="82100"/>
            </a:xfrm>
            <a:custGeom>
              <a:avLst/>
              <a:gdLst/>
              <a:ahLst/>
              <a:cxnLst/>
              <a:rect l="l" t="t" r="r" b="b"/>
              <a:pathLst>
                <a:path w="3254" h="3284" extrusionOk="0">
                  <a:moveTo>
                    <a:pt x="1612" y="1"/>
                  </a:moveTo>
                  <a:cubicBezTo>
                    <a:pt x="700" y="1"/>
                    <a:pt x="1" y="730"/>
                    <a:pt x="1" y="1642"/>
                  </a:cubicBezTo>
                  <a:cubicBezTo>
                    <a:pt x="1" y="2554"/>
                    <a:pt x="700" y="3284"/>
                    <a:pt x="1612" y="3284"/>
                  </a:cubicBezTo>
                  <a:cubicBezTo>
                    <a:pt x="2524" y="3284"/>
                    <a:pt x="3253" y="2554"/>
                    <a:pt x="3253" y="1642"/>
                  </a:cubicBezTo>
                  <a:cubicBezTo>
                    <a:pt x="3253" y="730"/>
                    <a:pt x="2524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3129500" y="4324050"/>
              <a:ext cx="82100" cy="82100"/>
            </a:xfrm>
            <a:custGeom>
              <a:avLst/>
              <a:gdLst/>
              <a:ahLst/>
              <a:cxnLst/>
              <a:rect l="l" t="t" r="r" b="b"/>
              <a:pathLst>
                <a:path w="3284" h="3284" extrusionOk="0">
                  <a:moveTo>
                    <a:pt x="1642" y="1"/>
                  </a:moveTo>
                  <a:cubicBezTo>
                    <a:pt x="730" y="1"/>
                    <a:pt x="1" y="730"/>
                    <a:pt x="1" y="1642"/>
                  </a:cubicBezTo>
                  <a:cubicBezTo>
                    <a:pt x="1" y="2554"/>
                    <a:pt x="730" y="3284"/>
                    <a:pt x="1642" y="3284"/>
                  </a:cubicBezTo>
                  <a:cubicBezTo>
                    <a:pt x="2554" y="3284"/>
                    <a:pt x="3283" y="2554"/>
                    <a:pt x="3283" y="1642"/>
                  </a:cubicBezTo>
                  <a:cubicBezTo>
                    <a:pt x="328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2945600" y="4324050"/>
              <a:ext cx="81350" cy="82100"/>
            </a:xfrm>
            <a:custGeom>
              <a:avLst/>
              <a:gdLst/>
              <a:ahLst/>
              <a:cxnLst/>
              <a:rect l="l" t="t" r="r" b="b"/>
              <a:pathLst>
                <a:path w="3254" h="3284" extrusionOk="0">
                  <a:moveTo>
                    <a:pt x="1612" y="1"/>
                  </a:moveTo>
                  <a:cubicBezTo>
                    <a:pt x="700" y="1"/>
                    <a:pt x="1" y="730"/>
                    <a:pt x="1" y="1642"/>
                  </a:cubicBezTo>
                  <a:cubicBezTo>
                    <a:pt x="1" y="2554"/>
                    <a:pt x="700" y="3284"/>
                    <a:pt x="1612" y="3284"/>
                  </a:cubicBezTo>
                  <a:cubicBezTo>
                    <a:pt x="2524" y="3284"/>
                    <a:pt x="3253" y="2554"/>
                    <a:pt x="3253" y="1642"/>
                  </a:cubicBezTo>
                  <a:cubicBezTo>
                    <a:pt x="3253" y="730"/>
                    <a:pt x="2524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276020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60" y="1"/>
                    <a:pt x="0" y="730"/>
                    <a:pt x="0" y="1642"/>
                  </a:cubicBezTo>
                  <a:cubicBezTo>
                    <a:pt x="0" y="2554"/>
                    <a:pt x="699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2575550" y="4324050"/>
              <a:ext cx="82075" cy="82100"/>
            </a:xfrm>
            <a:custGeom>
              <a:avLst/>
              <a:gdLst/>
              <a:ahLst/>
              <a:cxnLst/>
              <a:rect l="l" t="t" r="r" b="b"/>
              <a:pathLst>
                <a:path w="328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3" y="3284"/>
                    <a:pt x="3283" y="2554"/>
                    <a:pt x="3283" y="1642"/>
                  </a:cubicBezTo>
                  <a:cubicBezTo>
                    <a:pt x="3283" y="730"/>
                    <a:pt x="2553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39165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207000" y="4324050"/>
              <a:ext cx="82075" cy="82100"/>
            </a:xfrm>
            <a:custGeom>
              <a:avLst/>
              <a:gdLst/>
              <a:ahLst/>
              <a:cxnLst/>
              <a:rect l="l" t="t" r="r" b="b"/>
              <a:pathLst>
                <a:path w="328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4" y="3284"/>
                    <a:pt x="3283" y="2554"/>
                    <a:pt x="3283" y="1642"/>
                  </a:cubicBezTo>
                  <a:cubicBezTo>
                    <a:pt x="328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202310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30" y="1"/>
                    <a:pt x="1" y="730"/>
                    <a:pt x="1" y="1642"/>
                  </a:cubicBezTo>
                  <a:cubicBezTo>
                    <a:pt x="1" y="2554"/>
                    <a:pt x="730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81;p8"/>
          <p:cNvGrpSpPr/>
          <p:nvPr/>
        </p:nvGrpSpPr>
        <p:grpSpPr>
          <a:xfrm>
            <a:off x="-6" y="4695923"/>
            <a:ext cx="2359532" cy="289389"/>
            <a:chOff x="1762450" y="2655350"/>
            <a:chExt cx="3098125" cy="379975"/>
          </a:xfrm>
        </p:grpSpPr>
        <p:sp>
          <p:nvSpPr>
            <p:cNvPr id="182" name="Google Shape;182;p8"/>
            <p:cNvSpPr/>
            <p:nvPr/>
          </p:nvSpPr>
          <p:spPr>
            <a:xfrm>
              <a:off x="4778475" y="2953225"/>
              <a:ext cx="82100" cy="82100"/>
            </a:xfrm>
            <a:custGeom>
              <a:avLst/>
              <a:gdLst/>
              <a:ahLst/>
              <a:cxnLst/>
              <a:rect l="l" t="t" r="r" b="b"/>
              <a:pathLst>
                <a:path w="3284" h="3284" extrusionOk="0">
                  <a:moveTo>
                    <a:pt x="3283" y="0"/>
                  </a:moveTo>
                  <a:lnTo>
                    <a:pt x="1976" y="1338"/>
                  </a:lnTo>
                  <a:lnTo>
                    <a:pt x="0" y="3283"/>
                  </a:lnTo>
                  <a:lnTo>
                    <a:pt x="335" y="3283"/>
                  </a:lnTo>
                  <a:lnTo>
                    <a:pt x="3283" y="365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636375" y="2811125"/>
              <a:ext cx="224200" cy="224200"/>
            </a:xfrm>
            <a:custGeom>
              <a:avLst/>
              <a:gdLst/>
              <a:ahLst/>
              <a:cxnLst/>
              <a:rect l="l" t="t" r="r" b="b"/>
              <a:pathLst>
                <a:path w="8968" h="8968" extrusionOk="0">
                  <a:moveTo>
                    <a:pt x="8967" y="0"/>
                  </a:moveTo>
                  <a:lnTo>
                    <a:pt x="7660" y="1338"/>
                  </a:lnTo>
                  <a:lnTo>
                    <a:pt x="1976" y="7022"/>
                  </a:lnTo>
                  <a:lnTo>
                    <a:pt x="0" y="8967"/>
                  </a:lnTo>
                  <a:lnTo>
                    <a:pt x="335" y="8967"/>
                  </a:lnTo>
                  <a:lnTo>
                    <a:pt x="4043" y="5289"/>
                  </a:lnTo>
                  <a:lnTo>
                    <a:pt x="8967" y="335"/>
                  </a:lnTo>
                  <a:lnTo>
                    <a:pt x="8967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493500" y="2669025"/>
              <a:ext cx="367075" cy="366300"/>
            </a:xfrm>
            <a:custGeom>
              <a:avLst/>
              <a:gdLst/>
              <a:ahLst/>
              <a:cxnLst/>
              <a:rect l="l" t="t" r="r" b="b"/>
              <a:pathLst>
                <a:path w="14683" h="14652" extrusionOk="0">
                  <a:moveTo>
                    <a:pt x="14682" y="0"/>
                  </a:moveTo>
                  <a:lnTo>
                    <a:pt x="13375" y="1307"/>
                  </a:lnTo>
                  <a:lnTo>
                    <a:pt x="7691" y="7022"/>
                  </a:lnTo>
                  <a:lnTo>
                    <a:pt x="1977" y="12706"/>
                  </a:lnTo>
                  <a:lnTo>
                    <a:pt x="1" y="14651"/>
                  </a:lnTo>
                  <a:lnTo>
                    <a:pt x="335" y="14651"/>
                  </a:lnTo>
                  <a:lnTo>
                    <a:pt x="4074" y="10973"/>
                  </a:lnTo>
                  <a:lnTo>
                    <a:pt x="9758" y="5259"/>
                  </a:lnTo>
                  <a:lnTo>
                    <a:pt x="14682" y="335"/>
                  </a:lnTo>
                  <a:lnTo>
                    <a:pt x="1468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351400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4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2085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0664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39236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9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37815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363862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349652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33536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2115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068700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2926600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4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27837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26416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24988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9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23567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2213825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2071725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1762450" y="2655350"/>
              <a:ext cx="269800" cy="269775"/>
            </a:xfrm>
            <a:custGeom>
              <a:avLst/>
              <a:gdLst/>
              <a:ahLst/>
              <a:cxnLst/>
              <a:rect l="l" t="t" r="r" b="b"/>
              <a:pathLst>
                <a:path w="10792" h="10791" extrusionOk="0">
                  <a:moveTo>
                    <a:pt x="10457" y="0"/>
                  </a:moveTo>
                  <a:lnTo>
                    <a:pt x="8633" y="1854"/>
                  </a:lnTo>
                  <a:lnTo>
                    <a:pt x="2949" y="7569"/>
                  </a:lnTo>
                  <a:lnTo>
                    <a:pt x="1" y="10456"/>
                  </a:lnTo>
                  <a:lnTo>
                    <a:pt x="1" y="10791"/>
                  </a:lnTo>
                  <a:lnTo>
                    <a:pt x="5016" y="5806"/>
                  </a:lnTo>
                  <a:lnTo>
                    <a:pt x="10730" y="122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9288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1762450" y="2655350"/>
              <a:ext cx="127700" cy="127675"/>
            </a:xfrm>
            <a:custGeom>
              <a:avLst/>
              <a:gdLst/>
              <a:ahLst/>
              <a:cxnLst/>
              <a:rect l="l" t="t" r="r" b="b"/>
              <a:pathLst>
                <a:path w="5108" h="5107" extrusionOk="0">
                  <a:moveTo>
                    <a:pt x="4773" y="0"/>
                  </a:moveTo>
                  <a:lnTo>
                    <a:pt x="2949" y="1854"/>
                  </a:lnTo>
                  <a:lnTo>
                    <a:pt x="1" y="4742"/>
                  </a:lnTo>
                  <a:lnTo>
                    <a:pt x="1" y="5107"/>
                  </a:lnTo>
                  <a:lnTo>
                    <a:pt x="5016" y="122"/>
                  </a:lnTo>
                  <a:lnTo>
                    <a:pt x="5107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7867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9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9"/>
          <p:cNvSpPr txBox="1">
            <a:spLocks noGrp="1"/>
          </p:cNvSpPr>
          <p:nvPr>
            <p:ph type="title"/>
          </p:nvPr>
        </p:nvSpPr>
        <p:spPr>
          <a:xfrm>
            <a:off x="25494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subTitle" idx="1"/>
          </p:nvPr>
        </p:nvSpPr>
        <p:spPr>
          <a:xfrm>
            <a:off x="25494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0" name="Google Shape;210;p9"/>
          <p:cNvSpPr/>
          <p:nvPr/>
        </p:nvSpPr>
        <p:spPr>
          <a:xfrm>
            <a:off x="-427525" y="3662100"/>
            <a:ext cx="959953" cy="959953"/>
          </a:xfrm>
          <a:custGeom>
            <a:avLst/>
            <a:gdLst/>
            <a:ahLst/>
            <a:cxnLst/>
            <a:rect l="l" t="t" r="r" b="b"/>
            <a:pathLst>
              <a:path w="53983" h="53983" extrusionOk="0">
                <a:moveTo>
                  <a:pt x="22858" y="0"/>
                </a:moveTo>
                <a:lnTo>
                  <a:pt x="23162" y="16231"/>
                </a:lnTo>
                <a:lnTo>
                  <a:pt x="13253" y="3374"/>
                </a:lnTo>
                <a:lnTo>
                  <a:pt x="19696" y="18937"/>
                </a:lnTo>
                <a:lnTo>
                  <a:pt x="4955" y="10821"/>
                </a:lnTo>
                <a:lnTo>
                  <a:pt x="16657" y="22067"/>
                </a:lnTo>
                <a:lnTo>
                  <a:pt x="547" y="20031"/>
                </a:lnTo>
                <a:lnTo>
                  <a:pt x="16140" y="26414"/>
                </a:lnTo>
                <a:lnTo>
                  <a:pt x="0" y="31125"/>
                </a:lnTo>
                <a:lnTo>
                  <a:pt x="16171" y="30821"/>
                </a:lnTo>
                <a:lnTo>
                  <a:pt x="16171" y="30821"/>
                </a:lnTo>
                <a:lnTo>
                  <a:pt x="3374" y="40730"/>
                </a:lnTo>
                <a:lnTo>
                  <a:pt x="18906" y="34286"/>
                </a:lnTo>
                <a:lnTo>
                  <a:pt x="10791" y="48998"/>
                </a:lnTo>
                <a:lnTo>
                  <a:pt x="22037" y="37326"/>
                </a:lnTo>
                <a:lnTo>
                  <a:pt x="19970" y="53436"/>
                </a:lnTo>
                <a:lnTo>
                  <a:pt x="26384" y="37843"/>
                </a:lnTo>
                <a:lnTo>
                  <a:pt x="31095" y="53983"/>
                </a:lnTo>
                <a:lnTo>
                  <a:pt x="30791" y="37812"/>
                </a:lnTo>
                <a:lnTo>
                  <a:pt x="40700" y="50609"/>
                </a:lnTo>
                <a:lnTo>
                  <a:pt x="34226" y="35077"/>
                </a:lnTo>
                <a:lnTo>
                  <a:pt x="48998" y="43162"/>
                </a:lnTo>
                <a:lnTo>
                  <a:pt x="37296" y="31946"/>
                </a:lnTo>
                <a:lnTo>
                  <a:pt x="37296" y="31946"/>
                </a:lnTo>
                <a:lnTo>
                  <a:pt x="53375" y="34013"/>
                </a:lnTo>
                <a:lnTo>
                  <a:pt x="37843" y="27599"/>
                </a:lnTo>
                <a:lnTo>
                  <a:pt x="53983" y="22888"/>
                </a:lnTo>
                <a:lnTo>
                  <a:pt x="53983" y="22888"/>
                </a:lnTo>
                <a:lnTo>
                  <a:pt x="37752" y="23192"/>
                </a:lnTo>
                <a:lnTo>
                  <a:pt x="50579" y="13253"/>
                </a:lnTo>
                <a:lnTo>
                  <a:pt x="35046" y="19757"/>
                </a:lnTo>
                <a:lnTo>
                  <a:pt x="43162" y="4985"/>
                </a:lnTo>
                <a:lnTo>
                  <a:pt x="31916" y="16687"/>
                </a:lnTo>
                <a:lnTo>
                  <a:pt x="33952" y="578"/>
                </a:lnTo>
                <a:lnTo>
                  <a:pt x="27569" y="16140"/>
                </a:lnTo>
                <a:lnTo>
                  <a:pt x="228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" name="Google Shape;211;p9"/>
          <p:cNvGrpSpPr/>
          <p:nvPr/>
        </p:nvGrpSpPr>
        <p:grpSpPr>
          <a:xfrm>
            <a:off x="8258002" y="334337"/>
            <a:ext cx="1349539" cy="1349539"/>
            <a:chOff x="1222175" y="1707000"/>
            <a:chExt cx="1982575" cy="1982575"/>
          </a:xfrm>
        </p:grpSpPr>
        <p:sp>
          <p:nvSpPr>
            <p:cNvPr id="212" name="Google Shape;212;p9"/>
            <p:cNvSpPr/>
            <p:nvPr/>
          </p:nvSpPr>
          <p:spPr>
            <a:xfrm>
              <a:off x="1248775" y="1735875"/>
              <a:ext cx="730275" cy="730275"/>
            </a:xfrm>
            <a:custGeom>
              <a:avLst/>
              <a:gdLst/>
              <a:ahLst/>
              <a:cxnLst/>
              <a:rect l="l" t="t" r="r" b="b"/>
              <a:pathLst>
                <a:path w="29211" h="29211" extrusionOk="0">
                  <a:moveTo>
                    <a:pt x="29211" y="1"/>
                  </a:moveTo>
                  <a:lnTo>
                    <a:pt x="29211" y="1"/>
                  </a:lnTo>
                  <a:cubicBezTo>
                    <a:pt x="28086" y="274"/>
                    <a:pt x="26900" y="609"/>
                    <a:pt x="25776" y="1004"/>
                  </a:cubicBezTo>
                  <a:lnTo>
                    <a:pt x="1034" y="25715"/>
                  </a:lnTo>
                  <a:cubicBezTo>
                    <a:pt x="639" y="26870"/>
                    <a:pt x="304" y="28056"/>
                    <a:pt x="0" y="29211"/>
                  </a:cubicBezTo>
                  <a:lnTo>
                    <a:pt x="292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1222175" y="1707000"/>
              <a:ext cx="1035750" cy="1035750"/>
            </a:xfrm>
            <a:custGeom>
              <a:avLst/>
              <a:gdLst/>
              <a:ahLst/>
              <a:cxnLst/>
              <a:rect l="l" t="t" r="r" b="b"/>
              <a:pathLst>
                <a:path w="41430" h="41430" extrusionOk="0">
                  <a:moveTo>
                    <a:pt x="38937" y="1"/>
                  </a:moveTo>
                  <a:lnTo>
                    <a:pt x="0" y="38998"/>
                  </a:lnTo>
                  <a:lnTo>
                    <a:pt x="0" y="39697"/>
                  </a:lnTo>
                  <a:cubicBezTo>
                    <a:pt x="0" y="40244"/>
                    <a:pt x="0" y="40852"/>
                    <a:pt x="31" y="41430"/>
                  </a:cubicBezTo>
                  <a:lnTo>
                    <a:pt x="41430" y="61"/>
                  </a:lnTo>
                  <a:cubicBezTo>
                    <a:pt x="40822" y="61"/>
                    <a:pt x="40214" y="1"/>
                    <a:pt x="396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1244200" y="1730550"/>
              <a:ext cx="1228775" cy="1228025"/>
            </a:xfrm>
            <a:custGeom>
              <a:avLst/>
              <a:gdLst/>
              <a:ahLst/>
              <a:cxnLst/>
              <a:rect l="l" t="t" r="r" b="b"/>
              <a:pathLst>
                <a:path w="49151" h="49121" extrusionOk="0">
                  <a:moveTo>
                    <a:pt x="47145" y="1"/>
                  </a:moveTo>
                  <a:lnTo>
                    <a:pt x="1" y="47144"/>
                  </a:lnTo>
                  <a:cubicBezTo>
                    <a:pt x="153" y="47813"/>
                    <a:pt x="305" y="48482"/>
                    <a:pt x="487" y="49120"/>
                  </a:cubicBezTo>
                  <a:lnTo>
                    <a:pt x="49151" y="426"/>
                  </a:lnTo>
                  <a:cubicBezTo>
                    <a:pt x="48512" y="305"/>
                    <a:pt x="47844" y="153"/>
                    <a:pt x="47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1305750" y="1791350"/>
              <a:ext cx="1348850" cy="1348825"/>
            </a:xfrm>
            <a:custGeom>
              <a:avLst/>
              <a:gdLst/>
              <a:ahLst/>
              <a:cxnLst/>
              <a:rect l="l" t="t" r="r" b="b"/>
              <a:pathLst>
                <a:path w="53954" h="53953" extrusionOk="0">
                  <a:moveTo>
                    <a:pt x="52251" y="1"/>
                  </a:moveTo>
                  <a:lnTo>
                    <a:pt x="1" y="52281"/>
                  </a:lnTo>
                  <a:cubicBezTo>
                    <a:pt x="275" y="52828"/>
                    <a:pt x="548" y="53406"/>
                    <a:pt x="791" y="53953"/>
                  </a:cubicBezTo>
                  <a:lnTo>
                    <a:pt x="53953" y="791"/>
                  </a:lnTo>
                  <a:lnTo>
                    <a:pt x="522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1395425" y="1881025"/>
              <a:ext cx="1413425" cy="1413400"/>
            </a:xfrm>
            <a:custGeom>
              <a:avLst/>
              <a:gdLst/>
              <a:ahLst/>
              <a:cxnLst/>
              <a:rect l="l" t="t" r="r" b="b"/>
              <a:pathLst>
                <a:path w="56537" h="56536" extrusionOk="0">
                  <a:moveTo>
                    <a:pt x="55078" y="0"/>
                  </a:moveTo>
                  <a:lnTo>
                    <a:pt x="1" y="55107"/>
                  </a:lnTo>
                  <a:cubicBezTo>
                    <a:pt x="335" y="55594"/>
                    <a:pt x="669" y="56080"/>
                    <a:pt x="1004" y="56536"/>
                  </a:cubicBezTo>
                  <a:lnTo>
                    <a:pt x="56537" y="1034"/>
                  </a:lnTo>
                  <a:cubicBezTo>
                    <a:pt x="56050" y="638"/>
                    <a:pt x="55564" y="304"/>
                    <a:pt x="55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1507900" y="1994250"/>
              <a:ext cx="1432425" cy="1431650"/>
            </a:xfrm>
            <a:custGeom>
              <a:avLst/>
              <a:gdLst/>
              <a:ahLst/>
              <a:cxnLst/>
              <a:rect l="l" t="t" r="r" b="b"/>
              <a:pathLst>
                <a:path w="57297" h="57266" extrusionOk="0">
                  <a:moveTo>
                    <a:pt x="56050" y="0"/>
                  </a:moveTo>
                  <a:lnTo>
                    <a:pt x="0" y="56050"/>
                  </a:lnTo>
                  <a:cubicBezTo>
                    <a:pt x="426" y="56475"/>
                    <a:pt x="851" y="56870"/>
                    <a:pt x="1277" y="57265"/>
                  </a:cubicBezTo>
                  <a:lnTo>
                    <a:pt x="57296" y="1216"/>
                  </a:lnTo>
                  <a:cubicBezTo>
                    <a:pt x="56871" y="790"/>
                    <a:pt x="56475" y="395"/>
                    <a:pt x="56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1643150" y="2129500"/>
              <a:ext cx="1405825" cy="1405825"/>
            </a:xfrm>
            <a:custGeom>
              <a:avLst/>
              <a:gdLst/>
              <a:ahLst/>
              <a:cxnLst/>
              <a:rect l="l" t="t" r="r" b="b"/>
              <a:pathLst>
                <a:path w="56233" h="56233" extrusionOk="0">
                  <a:moveTo>
                    <a:pt x="55230" y="1"/>
                  </a:moveTo>
                  <a:lnTo>
                    <a:pt x="1" y="55229"/>
                  </a:lnTo>
                  <a:cubicBezTo>
                    <a:pt x="487" y="55564"/>
                    <a:pt x="973" y="55928"/>
                    <a:pt x="1490" y="56232"/>
                  </a:cubicBezTo>
                  <a:lnTo>
                    <a:pt x="56233" y="1460"/>
                  </a:lnTo>
                  <a:cubicBezTo>
                    <a:pt x="55929" y="973"/>
                    <a:pt x="55594" y="487"/>
                    <a:pt x="55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1802725" y="2289075"/>
              <a:ext cx="1331375" cy="1331350"/>
            </a:xfrm>
            <a:custGeom>
              <a:avLst/>
              <a:gdLst/>
              <a:ahLst/>
              <a:cxnLst/>
              <a:rect l="l" t="t" r="r" b="b"/>
              <a:pathLst>
                <a:path w="53255" h="53254" extrusionOk="0">
                  <a:moveTo>
                    <a:pt x="52494" y="1"/>
                  </a:moveTo>
                  <a:lnTo>
                    <a:pt x="1" y="52494"/>
                  </a:lnTo>
                  <a:cubicBezTo>
                    <a:pt x="578" y="52767"/>
                    <a:pt x="1125" y="52980"/>
                    <a:pt x="1733" y="53254"/>
                  </a:cubicBezTo>
                  <a:lnTo>
                    <a:pt x="53254" y="1733"/>
                  </a:lnTo>
                  <a:cubicBezTo>
                    <a:pt x="53011" y="1125"/>
                    <a:pt x="52768" y="548"/>
                    <a:pt x="52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1988900" y="2475250"/>
              <a:ext cx="1199900" cy="1199125"/>
            </a:xfrm>
            <a:custGeom>
              <a:avLst/>
              <a:gdLst/>
              <a:ahLst/>
              <a:cxnLst/>
              <a:rect l="l" t="t" r="r" b="b"/>
              <a:pathLst>
                <a:path w="47996" h="47965" extrusionOk="0">
                  <a:moveTo>
                    <a:pt x="47600" y="1"/>
                  </a:moveTo>
                  <a:lnTo>
                    <a:pt x="1" y="47570"/>
                  </a:lnTo>
                  <a:cubicBezTo>
                    <a:pt x="669" y="47722"/>
                    <a:pt x="1369" y="47874"/>
                    <a:pt x="2037" y="47965"/>
                  </a:cubicBezTo>
                  <a:lnTo>
                    <a:pt x="47996" y="2037"/>
                  </a:lnTo>
                  <a:cubicBezTo>
                    <a:pt x="47874" y="1368"/>
                    <a:pt x="47752" y="669"/>
                    <a:pt x="47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2213075" y="2699425"/>
              <a:ext cx="991675" cy="990150"/>
            </a:xfrm>
            <a:custGeom>
              <a:avLst/>
              <a:gdLst/>
              <a:ahLst/>
              <a:cxnLst/>
              <a:rect l="l" t="t" r="r" b="b"/>
              <a:pathLst>
                <a:path w="39667" h="39606" extrusionOk="0">
                  <a:moveTo>
                    <a:pt x="39667" y="0"/>
                  </a:moveTo>
                  <a:lnTo>
                    <a:pt x="0" y="39606"/>
                  </a:lnTo>
                  <a:cubicBezTo>
                    <a:pt x="882" y="39606"/>
                    <a:pt x="1703" y="39575"/>
                    <a:pt x="2584" y="39545"/>
                  </a:cubicBezTo>
                  <a:lnTo>
                    <a:pt x="39545" y="2553"/>
                  </a:lnTo>
                  <a:cubicBezTo>
                    <a:pt x="39636" y="1733"/>
                    <a:pt x="39667" y="851"/>
                    <a:pt x="39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508675" y="2994250"/>
              <a:ext cx="651250" cy="651250"/>
            </a:xfrm>
            <a:custGeom>
              <a:avLst/>
              <a:gdLst/>
              <a:ahLst/>
              <a:cxnLst/>
              <a:rect l="l" t="t" r="r" b="b"/>
              <a:pathLst>
                <a:path w="26050" h="26050" extrusionOk="0">
                  <a:moveTo>
                    <a:pt x="26049" y="1"/>
                  </a:moveTo>
                  <a:lnTo>
                    <a:pt x="0" y="26050"/>
                  </a:lnTo>
                  <a:cubicBezTo>
                    <a:pt x="1368" y="25624"/>
                    <a:pt x="2645" y="25138"/>
                    <a:pt x="3952" y="24560"/>
                  </a:cubicBezTo>
                  <a:lnTo>
                    <a:pt x="24560" y="3952"/>
                  </a:lnTo>
                  <a:cubicBezTo>
                    <a:pt x="25138" y="2676"/>
                    <a:pt x="25624" y="1369"/>
                    <a:pt x="26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>
            <a:spLocks noGrp="1"/>
          </p:cNvSpPr>
          <p:nvPr>
            <p:ph type="pic" idx="2"/>
          </p:nvPr>
        </p:nvSpPr>
        <p:spPr>
          <a:xfrm>
            <a:off x="0" y="995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10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7717500" cy="654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1"/>
          <p:cNvPicPr preferRelativeResize="0"/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9" name="Google Shape;229;p11"/>
          <p:cNvSpPr txBox="1">
            <a:spLocks noGrp="1"/>
          </p:cNvSpPr>
          <p:nvPr>
            <p:ph type="subTitle" idx="1"/>
          </p:nvPr>
        </p:nvSpPr>
        <p:spPr>
          <a:xfrm>
            <a:off x="2605350" y="2943600"/>
            <a:ext cx="3933300" cy="11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30" name="Google Shape;230;p11"/>
          <p:cNvGrpSpPr/>
          <p:nvPr/>
        </p:nvGrpSpPr>
        <p:grpSpPr>
          <a:xfrm rot="5400000" flipH="1">
            <a:off x="7630916" y="4390805"/>
            <a:ext cx="1540098" cy="792889"/>
            <a:chOff x="4447150" y="3535300"/>
            <a:chExt cx="2177125" cy="1120850"/>
          </a:xfrm>
        </p:grpSpPr>
        <p:sp>
          <p:nvSpPr>
            <p:cNvPr id="231" name="Google Shape;231;p11"/>
            <p:cNvSpPr/>
            <p:nvPr/>
          </p:nvSpPr>
          <p:spPr>
            <a:xfrm>
              <a:off x="4447150" y="3535300"/>
              <a:ext cx="2177125" cy="1120850"/>
            </a:xfrm>
            <a:custGeom>
              <a:avLst/>
              <a:gdLst/>
              <a:ahLst/>
              <a:cxnLst/>
              <a:rect l="l" t="t" r="r" b="b"/>
              <a:pathLst>
                <a:path w="87085" h="44834" extrusionOk="0">
                  <a:moveTo>
                    <a:pt x="1" y="0"/>
                  </a:moveTo>
                  <a:lnTo>
                    <a:pt x="1" y="517"/>
                  </a:lnTo>
                  <a:lnTo>
                    <a:pt x="64652" y="517"/>
                  </a:lnTo>
                  <a:cubicBezTo>
                    <a:pt x="70488" y="517"/>
                    <a:pt x="75990" y="2797"/>
                    <a:pt x="80124" y="6900"/>
                  </a:cubicBezTo>
                  <a:cubicBezTo>
                    <a:pt x="84258" y="11034"/>
                    <a:pt x="86537" y="16505"/>
                    <a:pt x="86537" y="22372"/>
                  </a:cubicBezTo>
                  <a:cubicBezTo>
                    <a:pt x="86537" y="28207"/>
                    <a:pt x="84258" y="33679"/>
                    <a:pt x="80124" y="37843"/>
                  </a:cubicBezTo>
                  <a:cubicBezTo>
                    <a:pt x="75990" y="41977"/>
                    <a:pt x="70519" y="44256"/>
                    <a:pt x="64652" y="44256"/>
                  </a:cubicBezTo>
                  <a:lnTo>
                    <a:pt x="1" y="44256"/>
                  </a:lnTo>
                  <a:lnTo>
                    <a:pt x="1" y="44773"/>
                  </a:lnTo>
                  <a:lnTo>
                    <a:pt x="1" y="44834"/>
                  </a:lnTo>
                  <a:lnTo>
                    <a:pt x="64652" y="44834"/>
                  </a:lnTo>
                  <a:cubicBezTo>
                    <a:pt x="70671" y="44834"/>
                    <a:pt x="76294" y="42463"/>
                    <a:pt x="80519" y="38238"/>
                  </a:cubicBezTo>
                  <a:cubicBezTo>
                    <a:pt x="84774" y="33983"/>
                    <a:pt x="87085" y="28359"/>
                    <a:pt x="87085" y="22402"/>
                  </a:cubicBezTo>
                  <a:cubicBezTo>
                    <a:pt x="87085" y="16414"/>
                    <a:pt x="84714" y="10791"/>
                    <a:pt x="80519" y="6566"/>
                  </a:cubicBezTo>
                  <a:cubicBezTo>
                    <a:pt x="76233" y="2310"/>
                    <a:pt x="70640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4447150" y="3611275"/>
              <a:ext cx="2100375" cy="968900"/>
            </a:xfrm>
            <a:custGeom>
              <a:avLst/>
              <a:gdLst/>
              <a:ahLst/>
              <a:cxnLst/>
              <a:rect l="l" t="t" r="r" b="b"/>
              <a:pathLst>
                <a:path w="84015" h="38756" extrusionOk="0">
                  <a:moveTo>
                    <a:pt x="64622" y="1"/>
                  </a:moveTo>
                  <a:lnTo>
                    <a:pt x="64622" y="518"/>
                  </a:lnTo>
                  <a:cubicBezTo>
                    <a:pt x="75017" y="518"/>
                    <a:pt x="83467" y="8998"/>
                    <a:pt x="83467" y="19363"/>
                  </a:cubicBezTo>
                  <a:cubicBezTo>
                    <a:pt x="83467" y="24409"/>
                    <a:pt x="81522" y="29120"/>
                    <a:pt x="77966" y="32707"/>
                  </a:cubicBezTo>
                  <a:cubicBezTo>
                    <a:pt x="74440" y="36232"/>
                    <a:pt x="69668" y="38208"/>
                    <a:pt x="64652" y="38208"/>
                  </a:cubicBezTo>
                  <a:lnTo>
                    <a:pt x="1" y="38208"/>
                  </a:lnTo>
                  <a:lnTo>
                    <a:pt x="1" y="38755"/>
                  </a:lnTo>
                  <a:lnTo>
                    <a:pt x="64652" y="38755"/>
                  </a:lnTo>
                  <a:cubicBezTo>
                    <a:pt x="69820" y="38755"/>
                    <a:pt x="74683" y="36719"/>
                    <a:pt x="78331" y="33071"/>
                  </a:cubicBezTo>
                  <a:cubicBezTo>
                    <a:pt x="81978" y="29393"/>
                    <a:pt x="84015" y="24530"/>
                    <a:pt x="84015" y="19363"/>
                  </a:cubicBezTo>
                  <a:cubicBezTo>
                    <a:pt x="84015" y="8694"/>
                    <a:pt x="75291" y="1"/>
                    <a:pt x="646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4447150" y="3687275"/>
              <a:ext cx="2025150" cy="816900"/>
            </a:xfrm>
            <a:custGeom>
              <a:avLst/>
              <a:gdLst/>
              <a:ahLst/>
              <a:cxnLst/>
              <a:rect l="l" t="t" r="r" b="b"/>
              <a:pathLst>
                <a:path w="81006" h="32676" extrusionOk="0">
                  <a:moveTo>
                    <a:pt x="64652" y="0"/>
                  </a:moveTo>
                  <a:lnTo>
                    <a:pt x="64652" y="517"/>
                  </a:lnTo>
                  <a:cubicBezTo>
                    <a:pt x="73346" y="517"/>
                    <a:pt x="80458" y="7599"/>
                    <a:pt x="80458" y="16323"/>
                  </a:cubicBezTo>
                  <a:cubicBezTo>
                    <a:pt x="80458" y="20548"/>
                    <a:pt x="78817" y="24499"/>
                    <a:pt x="75838" y="27508"/>
                  </a:cubicBezTo>
                  <a:cubicBezTo>
                    <a:pt x="72829" y="30487"/>
                    <a:pt x="68877" y="32129"/>
                    <a:pt x="64652" y="32129"/>
                  </a:cubicBezTo>
                  <a:lnTo>
                    <a:pt x="1" y="32129"/>
                  </a:lnTo>
                  <a:lnTo>
                    <a:pt x="1" y="32676"/>
                  </a:lnTo>
                  <a:lnTo>
                    <a:pt x="64652" y="32676"/>
                  </a:lnTo>
                  <a:cubicBezTo>
                    <a:pt x="69029" y="32676"/>
                    <a:pt x="73133" y="30943"/>
                    <a:pt x="76203" y="27873"/>
                  </a:cubicBezTo>
                  <a:cubicBezTo>
                    <a:pt x="79273" y="24803"/>
                    <a:pt x="81005" y="20700"/>
                    <a:pt x="81005" y="16323"/>
                  </a:cubicBezTo>
                  <a:cubicBezTo>
                    <a:pt x="81005" y="7326"/>
                    <a:pt x="73680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4447150" y="3760975"/>
              <a:ext cx="1949925" cy="667225"/>
            </a:xfrm>
            <a:custGeom>
              <a:avLst/>
              <a:gdLst/>
              <a:ahLst/>
              <a:cxnLst/>
              <a:rect l="l" t="t" r="r" b="b"/>
              <a:pathLst>
                <a:path w="77997" h="26689" extrusionOk="0">
                  <a:moveTo>
                    <a:pt x="64683" y="1"/>
                  </a:moveTo>
                  <a:lnTo>
                    <a:pt x="64683" y="548"/>
                  </a:lnTo>
                  <a:cubicBezTo>
                    <a:pt x="71735" y="548"/>
                    <a:pt x="77449" y="6262"/>
                    <a:pt x="77449" y="13345"/>
                  </a:cubicBezTo>
                  <a:cubicBezTo>
                    <a:pt x="77449" y="16749"/>
                    <a:pt x="76142" y="20001"/>
                    <a:pt x="73710" y="22372"/>
                  </a:cubicBezTo>
                  <a:cubicBezTo>
                    <a:pt x="71279" y="24804"/>
                    <a:pt x="68087" y="26141"/>
                    <a:pt x="64652" y="26141"/>
                  </a:cubicBezTo>
                  <a:lnTo>
                    <a:pt x="1" y="26141"/>
                  </a:lnTo>
                  <a:lnTo>
                    <a:pt x="1" y="26688"/>
                  </a:lnTo>
                  <a:lnTo>
                    <a:pt x="64652" y="26688"/>
                  </a:lnTo>
                  <a:cubicBezTo>
                    <a:pt x="68239" y="26688"/>
                    <a:pt x="71583" y="25260"/>
                    <a:pt x="74075" y="22767"/>
                  </a:cubicBezTo>
                  <a:cubicBezTo>
                    <a:pt x="76628" y="20244"/>
                    <a:pt x="77996" y="16901"/>
                    <a:pt x="77996" y="13345"/>
                  </a:cubicBezTo>
                  <a:cubicBezTo>
                    <a:pt x="77996" y="5958"/>
                    <a:pt x="72039" y="1"/>
                    <a:pt x="646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4447150" y="3837725"/>
              <a:ext cx="1873175" cy="514475"/>
            </a:xfrm>
            <a:custGeom>
              <a:avLst/>
              <a:gdLst/>
              <a:ahLst/>
              <a:cxnLst/>
              <a:rect l="l" t="t" r="r" b="b"/>
              <a:pathLst>
                <a:path w="74927" h="20579" extrusionOk="0">
                  <a:moveTo>
                    <a:pt x="1" y="1"/>
                  </a:moveTo>
                  <a:lnTo>
                    <a:pt x="1" y="548"/>
                  </a:lnTo>
                  <a:lnTo>
                    <a:pt x="64652" y="548"/>
                  </a:lnTo>
                  <a:cubicBezTo>
                    <a:pt x="67236" y="548"/>
                    <a:pt x="69729" y="1521"/>
                    <a:pt x="71552" y="3405"/>
                  </a:cubicBezTo>
                  <a:cubicBezTo>
                    <a:pt x="73346" y="5259"/>
                    <a:pt x="74379" y="7691"/>
                    <a:pt x="74379" y="10305"/>
                  </a:cubicBezTo>
                  <a:cubicBezTo>
                    <a:pt x="74379" y="12919"/>
                    <a:pt x="73406" y="15411"/>
                    <a:pt x="71552" y="17235"/>
                  </a:cubicBezTo>
                  <a:cubicBezTo>
                    <a:pt x="69698" y="19059"/>
                    <a:pt x="67266" y="20062"/>
                    <a:pt x="64652" y="20062"/>
                  </a:cubicBezTo>
                  <a:lnTo>
                    <a:pt x="1" y="20062"/>
                  </a:lnTo>
                  <a:lnTo>
                    <a:pt x="1" y="20579"/>
                  </a:lnTo>
                  <a:lnTo>
                    <a:pt x="64652" y="20579"/>
                  </a:lnTo>
                  <a:cubicBezTo>
                    <a:pt x="67388" y="20579"/>
                    <a:pt x="69972" y="19515"/>
                    <a:pt x="71917" y="17569"/>
                  </a:cubicBezTo>
                  <a:cubicBezTo>
                    <a:pt x="73862" y="15594"/>
                    <a:pt x="74926" y="13010"/>
                    <a:pt x="74926" y="10275"/>
                  </a:cubicBezTo>
                  <a:cubicBezTo>
                    <a:pt x="74926" y="7539"/>
                    <a:pt x="73862" y="4955"/>
                    <a:pt x="71917" y="3010"/>
                  </a:cubicBezTo>
                  <a:cubicBezTo>
                    <a:pt x="69972" y="1065"/>
                    <a:pt x="67388" y="1"/>
                    <a:pt x="646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4447150" y="3913725"/>
              <a:ext cx="1797950" cy="363250"/>
            </a:xfrm>
            <a:custGeom>
              <a:avLst/>
              <a:gdLst/>
              <a:ahLst/>
              <a:cxnLst/>
              <a:rect l="l" t="t" r="r" b="b"/>
              <a:pathLst>
                <a:path w="71918" h="14530" extrusionOk="0">
                  <a:moveTo>
                    <a:pt x="64652" y="0"/>
                  </a:moveTo>
                  <a:lnTo>
                    <a:pt x="64652" y="547"/>
                  </a:lnTo>
                  <a:cubicBezTo>
                    <a:pt x="68391" y="547"/>
                    <a:pt x="71400" y="3557"/>
                    <a:pt x="71400" y="7265"/>
                  </a:cubicBezTo>
                  <a:cubicBezTo>
                    <a:pt x="71400" y="9058"/>
                    <a:pt x="70671" y="10760"/>
                    <a:pt x="69394" y="12007"/>
                  </a:cubicBezTo>
                  <a:cubicBezTo>
                    <a:pt x="68148" y="13314"/>
                    <a:pt x="66446" y="13982"/>
                    <a:pt x="64652" y="13982"/>
                  </a:cubicBezTo>
                  <a:lnTo>
                    <a:pt x="1" y="13982"/>
                  </a:lnTo>
                  <a:lnTo>
                    <a:pt x="1" y="14529"/>
                  </a:lnTo>
                  <a:lnTo>
                    <a:pt x="64652" y="14529"/>
                  </a:lnTo>
                  <a:cubicBezTo>
                    <a:pt x="66598" y="14529"/>
                    <a:pt x="68422" y="13770"/>
                    <a:pt x="69789" y="12402"/>
                  </a:cubicBezTo>
                  <a:cubicBezTo>
                    <a:pt x="71157" y="11034"/>
                    <a:pt x="71917" y="9210"/>
                    <a:pt x="71917" y="7265"/>
                  </a:cubicBezTo>
                  <a:cubicBezTo>
                    <a:pt x="71917" y="3283"/>
                    <a:pt x="68634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4447150" y="3913725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0"/>
                  </a:moveTo>
                  <a:lnTo>
                    <a:pt x="1" y="547"/>
                  </a:lnTo>
                  <a:lnTo>
                    <a:pt x="64652" y="547"/>
                  </a:lnTo>
                  <a:lnTo>
                    <a:pt x="6465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4447150" y="3761750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0"/>
                  </a:moveTo>
                  <a:lnTo>
                    <a:pt x="1" y="547"/>
                  </a:lnTo>
                  <a:lnTo>
                    <a:pt x="64652" y="547"/>
                  </a:lnTo>
                  <a:lnTo>
                    <a:pt x="6465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4447150" y="3685750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1"/>
                  </a:moveTo>
                  <a:lnTo>
                    <a:pt x="1" y="548"/>
                  </a:lnTo>
                  <a:lnTo>
                    <a:pt x="64652" y="548"/>
                  </a:lnTo>
                  <a:lnTo>
                    <a:pt x="6465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4447150" y="3611275"/>
              <a:ext cx="1616325" cy="12950"/>
            </a:xfrm>
            <a:custGeom>
              <a:avLst/>
              <a:gdLst/>
              <a:ahLst/>
              <a:cxnLst/>
              <a:rect l="l" t="t" r="r" b="b"/>
              <a:pathLst>
                <a:path w="64653" h="518" extrusionOk="0">
                  <a:moveTo>
                    <a:pt x="1" y="1"/>
                  </a:moveTo>
                  <a:lnTo>
                    <a:pt x="1" y="518"/>
                  </a:lnTo>
                  <a:lnTo>
                    <a:pt x="64652" y="518"/>
                  </a:lnTo>
                  <a:lnTo>
                    <a:pt x="6465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11"/>
          <p:cNvGrpSpPr/>
          <p:nvPr/>
        </p:nvGrpSpPr>
        <p:grpSpPr>
          <a:xfrm>
            <a:off x="3885800" y="535025"/>
            <a:ext cx="1372400" cy="82100"/>
            <a:chOff x="2023100" y="4324050"/>
            <a:chExt cx="1372400" cy="82100"/>
          </a:xfrm>
        </p:grpSpPr>
        <p:sp>
          <p:nvSpPr>
            <p:cNvPr id="242" name="Google Shape;242;p11"/>
            <p:cNvSpPr/>
            <p:nvPr/>
          </p:nvSpPr>
          <p:spPr>
            <a:xfrm>
              <a:off x="3314150" y="4324050"/>
              <a:ext cx="81350" cy="82100"/>
            </a:xfrm>
            <a:custGeom>
              <a:avLst/>
              <a:gdLst/>
              <a:ahLst/>
              <a:cxnLst/>
              <a:rect l="l" t="t" r="r" b="b"/>
              <a:pathLst>
                <a:path w="3254" h="3284" extrusionOk="0">
                  <a:moveTo>
                    <a:pt x="1612" y="1"/>
                  </a:moveTo>
                  <a:cubicBezTo>
                    <a:pt x="700" y="1"/>
                    <a:pt x="1" y="730"/>
                    <a:pt x="1" y="1642"/>
                  </a:cubicBezTo>
                  <a:cubicBezTo>
                    <a:pt x="1" y="2554"/>
                    <a:pt x="700" y="3284"/>
                    <a:pt x="1612" y="3284"/>
                  </a:cubicBezTo>
                  <a:cubicBezTo>
                    <a:pt x="2524" y="3284"/>
                    <a:pt x="3253" y="2554"/>
                    <a:pt x="3253" y="1642"/>
                  </a:cubicBezTo>
                  <a:cubicBezTo>
                    <a:pt x="3253" y="730"/>
                    <a:pt x="2524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129500" y="4324050"/>
              <a:ext cx="82100" cy="82100"/>
            </a:xfrm>
            <a:custGeom>
              <a:avLst/>
              <a:gdLst/>
              <a:ahLst/>
              <a:cxnLst/>
              <a:rect l="l" t="t" r="r" b="b"/>
              <a:pathLst>
                <a:path w="3284" h="3284" extrusionOk="0">
                  <a:moveTo>
                    <a:pt x="1642" y="1"/>
                  </a:moveTo>
                  <a:cubicBezTo>
                    <a:pt x="730" y="1"/>
                    <a:pt x="1" y="730"/>
                    <a:pt x="1" y="1642"/>
                  </a:cubicBezTo>
                  <a:cubicBezTo>
                    <a:pt x="1" y="2554"/>
                    <a:pt x="730" y="3284"/>
                    <a:pt x="1642" y="3284"/>
                  </a:cubicBezTo>
                  <a:cubicBezTo>
                    <a:pt x="2554" y="3284"/>
                    <a:pt x="3283" y="2554"/>
                    <a:pt x="3283" y="1642"/>
                  </a:cubicBezTo>
                  <a:cubicBezTo>
                    <a:pt x="328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945600" y="4324050"/>
              <a:ext cx="81350" cy="82100"/>
            </a:xfrm>
            <a:custGeom>
              <a:avLst/>
              <a:gdLst/>
              <a:ahLst/>
              <a:cxnLst/>
              <a:rect l="l" t="t" r="r" b="b"/>
              <a:pathLst>
                <a:path w="3254" h="3284" extrusionOk="0">
                  <a:moveTo>
                    <a:pt x="1612" y="1"/>
                  </a:moveTo>
                  <a:cubicBezTo>
                    <a:pt x="700" y="1"/>
                    <a:pt x="1" y="730"/>
                    <a:pt x="1" y="1642"/>
                  </a:cubicBezTo>
                  <a:cubicBezTo>
                    <a:pt x="1" y="2554"/>
                    <a:pt x="700" y="3284"/>
                    <a:pt x="1612" y="3284"/>
                  </a:cubicBezTo>
                  <a:cubicBezTo>
                    <a:pt x="2524" y="3284"/>
                    <a:pt x="3253" y="2554"/>
                    <a:pt x="3253" y="1642"/>
                  </a:cubicBezTo>
                  <a:cubicBezTo>
                    <a:pt x="3253" y="730"/>
                    <a:pt x="2524" y="1"/>
                    <a:pt x="1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276020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60" y="1"/>
                    <a:pt x="0" y="730"/>
                    <a:pt x="0" y="1642"/>
                  </a:cubicBezTo>
                  <a:cubicBezTo>
                    <a:pt x="0" y="2554"/>
                    <a:pt x="699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2575550" y="4324050"/>
              <a:ext cx="82075" cy="82100"/>
            </a:xfrm>
            <a:custGeom>
              <a:avLst/>
              <a:gdLst/>
              <a:ahLst/>
              <a:cxnLst/>
              <a:rect l="l" t="t" r="r" b="b"/>
              <a:pathLst>
                <a:path w="328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3" y="3284"/>
                    <a:pt x="3283" y="2554"/>
                    <a:pt x="3283" y="1642"/>
                  </a:cubicBezTo>
                  <a:cubicBezTo>
                    <a:pt x="3283" y="730"/>
                    <a:pt x="2553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239165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2207000" y="4324050"/>
              <a:ext cx="82075" cy="82100"/>
            </a:xfrm>
            <a:custGeom>
              <a:avLst/>
              <a:gdLst/>
              <a:ahLst/>
              <a:cxnLst/>
              <a:rect l="l" t="t" r="r" b="b"/>
              <a:pathLst>
                <a:path w="3283" h="3284" extrusionOk="0">
                  <a:moveTo>
                    <a:pt x="1642" y="1"/>
                  </a:moveTo>
                  <a:cubicBezTo>
                    <a:pt x="730" y="1"/>
                    <a:pt x="0" y="730"/>
                    <a:pt x="0" y="1642"/>
                  </a:cubicBezTo>
                  <a:cubicBezTo>
                    <a:pt x="0" y="2554"/>
                    <a:pt x="730" y="3284"/>
                    <a:pt x="1642" y="3284"/>
                  </a:cubicBezTo>
                  <a:cubicBezTo>
                    <a:pt x="2554" y="3284"/>
                    <a:pt x="3283" y="2554"/>
                    <a:pt x="3283" y="1642"/>
                  </a:cubicBezTo>
                  <a:cubicBezTo>
                    <a:pt x="328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023100" y="4324050"/>
              <a:ext cx="81325" cy="82100"/>
            </a:xfrm>
            <a:custGeom>
              <a:avLst/>
              <a:gdLst/>
              <a:ahLst/>
              <a:cxnLst/>
              <a:rect l="l" t="t" r="r" b="b"/>
              <a:pathLst>
                <a:path w="3253" h="3284" extrusionOk="0">
                  <a:moveTo>
                    <a:pt x="1642" y="1"/>
                  </a:moveTo>
                  <a:cubicBezTo>
                    <a:pt x="730" y="1"/>
                    <a:pt x="1" y="730"/>
                    <a:pt x="1" y="1642"/>
                  </a:cubicBezTo>
                  <a:cubicBezTo>
                    <a:pt x="1" y="2554"/>
                    <a:pt x="730" y="3284"/>
                    <a:pt x="1642" y="3284"/>
                  </a:cubicBezTo>
                  <a:cubicBezTo>
                    <a:pt x="2554" y="3284"/>
                    <a:pt x="3253" y="2554"/>
                    <a:pt x="3253" y="1642"/>
                  </a:cubicBezTo>
                  <a:cubicBezTo>
                    <a:pt x="3253" y="730"/>
                    <a:pt x="2554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225" y="445025"/>
            <a:ext cx="772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bril Fatface"/>
              <a:buNone/>
              <a:defRPr sz="3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225" y="1152475"/>
            <a:ext cx="7723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urce Sans Pro"/>
              <a:buChar char="●"/>
              <a:defRPr sz="15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urce Sans Pro"/>
              <a:buChar char="○"/>
              <a:defRPr sz="15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urce Sans Pro"/>
              <a:buChar char="■"/>
              <a:defRPr sz="15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urce Sans Pro"/>
              <a:buChar char="●"/>
              <a:defRPr sz="15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urce Sans Pro"/>
              <a:buChar char="○"/>
              <a:defRPr sz="15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urce Sans Pro"/>
              <a:buChar char="■"/>
              <a:defRPr sz="15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urce Sans Pro"/>
              <a:buChar char="●"/>
              <a:defRPr sz="15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urce Sans Pro"/>
              <a:buChar char="○"/>
              <a:defRPr sz="15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ource Sans Pro"/>
              <a:buChar char="■"/>
              <a:defRPr sz="15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6" r:id="rId11"/>
    <p:sldLayoutId id="214748366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0.xml" /><Relationship Id="rId5" Type="http://schemas.openxmlformats.org/officeDocument/2006/relationships/image" Target="../media/image24.png" /><Relationship Id="rId4" Type="http://schemas.openxmlformats.org/officeDocument/2006/relationships/image" Target="../media/image23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0.xml" /><Relationship Id="rId4" Type="http://schemas.openxmlformats.org/officeDocument/2006/relationships/image" Target="../media/image15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0.xml" /><Relationship Id="rId4" Type="http://schemas.openxmlformats.org/officeDocument/2006/relationships/image" Target="../media/image27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0.xml" /><Relationship Id="rId4" Type="http://schemas.openxmlformats.org/officeDocument/2006/relationships/image" Target="../media/image29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0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0.xml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0.xml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0.xml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0.xml" /><Relationship Id="rId4" Type="http://schemas.openxmlformats.org/officeDocument/2006/relationships/image" Target="../media/image9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0.xml" /><Relationship Id="rId5" Type="http://schemas.openxmlformats.org/officeDocument/2006/relationships/image" Target="../media/image12.png" /><Relationship Id="rId4" Type="http://schemas.openxmlformats.org/officeDocument/2006/relationships/image" Target="../media/image11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0.xml" /><Relationship Id="rId6" Type="http://schemas.openxmlformats.org/officeDocument/2006/relationships/image" Target="../media/image16.png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0.xml" /><Relationship Id="rId4" Type="http://schemas.openxmlformats.org/officeDocument/2006/relationships/image" Target="../media/image18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0.xml" /><Relationship Id="rId5" Type="http://schemas.openxmlformats.org/officeDocument/2006/relationships/image" Target="../media/image21.png" /><Relationship Id="rId4" Type="http://schemas.openxmlformats.org/officeDocument/2006/relationships/image" Target="../media/image20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5"/>
          <p:cNvSpPr txBox="1">
            <a:spLocks noGrp="1"/>
          </p:cNvSpPr>
          <p:nvPr>
            <p:ph type="ctrTitle"/>
          </p:nvPr>
        </p:nvSpPr>
        <p:spPr>
          <a:xfrm>
            <a:off x="1135808" y="1349867"/>
            <a:ext cx="6679200" cy="2368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Fotos da usina de concreto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434" name="Google Shape;434;p25"/>
          <p:cNvSpPr/>
          <p:nvPr/>
        </p:nvSpPr>
        <p:spPr>
          <a:xfrm>
            <a:off x="718106" y="858865"/>
            <a:ext cx="959953" cy="959953"/>
          </a:xfrm>
          <a:custGeom>
            <a:avLst/>
            <a:gdLst/>
            <a:ahLst/>
            <a:cxnLst/>
            <a:rect l="l" t="t" r="r" b="b"/>
            <a:pathLst>
              <a:path w="53983" h="53983" extrusionOk="0">
                <a:moveTo>
                  <a:pt x="22858" y="0"/>
                </a:moveTo>
                <a:lnTo>
                  <a:pt x="23162" y="16231"/>
                </a:lnTo>
                <a:lnTo>
                  <a:pt x="13253" y="3374"/>
                </a:lnTo>
                <a:lnTo>
                  <a:pt x="19696" y="18937"/>
                </a:lnTo>
                <a:lnTo>
                  <a:pt x="4955" y="10821"/>
                </a:lnTo>
                <a:lnTo>
                  <a:pt x="16657" y="22067"/>
                </a:lnTo>
                <a:lnTo>
                  <a:pt x="547" y="20031"/>
                </a:lnTo>
                <a:lnTo>
                  <a:pt x="16140" y="26414"/>
                </a:lnTo>
                <a:lnTo>
                  <a:pt x="0" y="31125"/>
                </a:lnTo>
                <a:lnTo>
                  <a:pt x="16171" y="30821"/>
                </a:lnTo>
                <a:lnTo>
                  <a:pt x="16171" y="30821"/>
                </a:lnTo>
                <a:lnTo>
                  <a:pt x="3374" y="40730"/>
                </a:lnTo>
                <a:lnTo>
                  <a:pt x="18906" y="34286"/>
                </a:lnTo>
                <a:lnTo>
                  <a:pt x="10791" y="48998"/>
                </a:lnTo>
                <a:lnTo>
                  <a:pt x="22037" y="37326"/>
                </a:lnTo>
                <a:lnTo>
                  <a:pt x="19970" y="53436"/>
                </a:lnTo>
                <a:lnTo>
                  <a:pt x="26384" y="37843"/>
                </a:lnTo>
                <a:lnTo>
                  <a:pt x="31095" y="53983"/>
                </a:lnTo>
                <a:lnTo>
                  <a:pt x="30791" y="37812"/>
                </a:lnTo>
                <a:lnTo>
                  <a:pt x="40700" y="50609"/>
                </a:lnTo>
                <a:lnTo>
                  <a:pt x="34226" y="35077"/>
                </a:lnTo>
                <a:lnTo>
                  <a:pt x="48998" y="43162"/>
                </a:lnTo>
                <a:lnTo>
                  <a:pt x="37296" y="31946"/>
                </a:lnTo>
                <a:lnTo>
                  <a:pt x="37296" y="31946"/>
                </a:lnTo>
                <a:lnTo>
                  <a:pt x="53375" y="34013"/>
                </a:lnTo>
                <a:lnTo>
                  <a:pt x="37843" y="27599"/>
                </a:lnTo>
                <a:lnTo>
                  <a:pt x="53983" y="22888"/>
                </a:lnTo>
                <a:lnTo>
                  <a:pt x="53983" y="22888"/>
                </a:lnTo>
                <a:lnTo>
                  <a:pt x="37752" y="23192"/>
                </a:lnTo>
                <a:lnTo>
                  <a:pt x="50579" y="13253"/>
                </a:lnTo>
                <a:lnTo>
                  <a:pt x="35046" y="19757"/>
                </a:lnTo>
                <a:lnTo>
                  <a:pt x="43162" y="4985"/>
                </a:lnTo>
                <a:lnTo>
                  <a:pt x="31916" y="16687"/>
                </a:lnTo>
                <a:lnTo>
                  <a:pt x="33952" y="578"/>
                </a:lnTo>
                <a:lnTo>
                  <a:pt x="27569" y="16140"/>
                </a:lnTo>
                <a:lnTo>
                  <a:pt x="228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5" name="Google Shape;435;p25"/>
          <p:cNvGrpSpPr/>
          <p:nvPr/>
        </p:nvGrpSpPr>
        <p:grpSpPr>
          <a:xfrm>
            <a:off x="6729184" y="4590288"/>
            <a:ext cx="2359532" cy="289389"/>
            <a:chOff x="1762450" y="2655350"/>
            <a:chExt cx="3098125" cy="379975"/>
          </a:xfrm>
        </p:grpSpPr>
        <p:sp>
          <p:nvSpPr>
            <p:cNvPr id="436" name="Google Shape;436;p25"/>
            <p:cNvSpPr/>
            <p:nvPr/>
          </p:nvSpPr>
          <p:spPr>
            <a:xfrm>
              <a:off x="4778475" y="2953225"/>
              <a:ext cx="82100" cy="82100"/>
            </a:xfrm>
            <a:custGeom>
              <a:avLst/>
              <a:gdLst/>
              <a:ahLst/>
              <a:cxnLst/>
              <a:rect l="l" t="t" r="r" b="b"/>
              <a:pathLst>
                <a:path w="3284" h="3284" extrusionOk="0">
                  <a:moveTo>
                    <a:pt x="3283" y="0"/>
                  </a:moveTo>
                  <a:lnTo>
                    <a:pt x="1976" y="1338"/>
                  </a:lnTo>
                  <a:lnTo>
                    <a:pt x="0" y="3283"/>
                  </a:lnTo>
                  <a:lnTo>
                    <a:pt x="335" y="3283"/>
                  </a:lnTo>
                  <a:lnTo>
                    <a:pt x="3283" y="365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4636375" y="2811125"/>
              <a:ext cx="224200" cy="224200"/>
            </a:xfrm>
            <a:custGeom>
              <a:avLst/>
              <a:gdLst/>
              <a:ahLst/>
              <a:cxnLst/>
              <a:rect l="l" t="t" r="r" b="b"/>
              <a:pathLst>
                <a:path w="8968" h="8968" extrusionOk="0">
                  <a:moveTo>
                    <a:pt x="8967" y="0"/>
                  </a:moveTo>
                  <a:lnTo>
                    <a:pt x="7660" y="1338"/>
                  </a:lnTo>
                  <a:lnTo>
                    <a:pt x="1976" y="7022"/>
                  </a:lnTo>
                  <a:lnTo>
                    <a:pt x="0" y="8967"/>
                  </a:lnTo>
                  <a:lnTo>
                    <a:pt x="335" y="8967"/>
                  </a:lnTo>
                  <a:lnTo>
                    <a:pt x="4043" y="5289"/>
                  </a:lnTo>
                  <a:lnTo>
                    <a:pt x="8967" y="335"/>
                  </a:lnTo>
                  <a:lnTo>
                    <a:pt x="8967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4493500" y="2669025"/>
              <a:ext cx="367075" cy="366300"/>
            </a:xfrm>
            <a:custGeom>
              <a:avLst/>
              <a:gdLst/>
              <a:ahLst/>
              <a:cxnLst/>
              <a:rect l="l" t="t" r="r" b="b"/>
              <a:pathLst>
                <a:path w="14683" h="14652" extrusionOk="0">
                  <a:moveTo>
                    <a:pt x="14682" y="0"/>
                  </a:moveTo>
                  <a:lnTo>
                    <a:pt x="13375" y="1307"/>
                  </a:lnTo>
                  <a:lnTo>
                    <a:pt x="7691" y="7022"/>
                  </a:lnTo>
                  <a:lnTo>
                    <a:pt x="1977" y="12706"/>
                  </a:lnTo>
                  <a:lnTo>
                    <a:pt x="1" y="14651"/>
                  </a:lnTo>
                  <a:lnTo>
                    <a:pt x="335" y="14651"/>
                  </a:lnTo>
                  <a:lnTo>
                    <a:pt x="4074" y="10973"/>
                  </a:lnTo>
                  <a:lnTo>
                    <a:pt x="9758" y="5259"/>
                  </a:lnTo>
                  <a:lnTo>
                    <a:pt x="14682" y="335"/>
                  </a:lnTo>
                  <a:lnTo>
                    <a:pt x="1468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4351400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4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42085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40664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39236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9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37815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363862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349652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33536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32115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3068700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2926600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4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27837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264165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24988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9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2356700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4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13825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74" y="11520"/>
                  </a:lnTo>
                  <a:lnTo>
                    <a:pt x="9758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5"/>
            <p:cNvSpPr/>
            <p:nvPr/>
          </p:nvSpPr>
          <p:spPr>
            <a:xfrm>
              <a:off x="2071725" y="2655350"/>
              <a:ext cx="388350" cy="379975"/>
            </a:xfrm>
            <a:custGeom>
              <a:avLst/>
              <a:gdLst/>
              <a:ahLst/>
              <a:cxnLst/>
              <a:rect l="l" t="t" r="r" b="b"/>
              <a:pathLst>
                <a:path w="15534" h="15199" extrusionOk="0">
                  <a:moveTo>
                    <a:pt x="15199" y="0"/>
                  </a:moveTo>
                  <a:lnTo>
                    <a:pt x="13375" y="1854"/>
                  </a:lnTo>
                  <a:lnTo>
                    <a:pt x="7661" y="7569"/>
                  </a:lnTo>
                  <a:lnTo>
                    <a:pt x="1977" y="13253"/>
                  </a:lnTo>
                  <a:lnTo>
                    <a:pt x="1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8" y="5806"/>
                  </a:lnTo>
                  <a:lnTo>
                    <a:pt x="1544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5"/>
            <p:cNvSpPr/>
            <p:nvPr/>
          </p:nvSpPr>
          <p:spPr>
            <a:xfrm>
              <a:off x="1762450" y="2655350"/>
              <a:ext cx="269800" cy="269775"/>
            </a:xfrm>
            <a:custGeom>
              <a:avLst/>
              <a:gdLst/>
              <a:ahLst/>
              <a:cxnLst/>
              <a:rect l="l" t="t" r="r" b="b"/>
              <a:pathLst>
                <a:path w="10792" h="10791" extrusionOk="0">
                  <a:moveTo>
                    <a:pt x="10457" y="0"/>
                  </a:moveTo>
                  <a:lnTo>
                    <a:pt x="8633" y="1854"/>
                  </a:lnTo>
                  <a:lnTo>
                    <a:pt x="2949" y="7569"/>
                  </a:lnTo>
                  <a:lnTo>
                    <a:pt x="1" y="10456"/>
                  </a:lnTo>
                  <a:lnTo>
                    <a:pt x="1" y="10791"/>
                  </a:lnTo>
                  <a:lnTo>
                    <a:pt x="5016" y="5806"/>
                  </a:lnTo>
                  <a:lnTo>
                    <a:pt x="10730" y="122"/>
                  </a:lnTo>
                  <a:lnTo>
                    <a:pt x="10791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5"/>
            <p:cNvSpPr/>
            <p:nvPr/>
          </p:nvSpPr>
          <p:spPr>
            <a:xfrm>
              <a:off x="19288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91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73" y="11520"/>
                  </a:lnTo>
                  <a:lnTo>
                    <a:pt x="9757" y="5806"/>
                  </a:lnTo>
                  <a:lnTo>
                    <a:pt x="15472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5"/>
            <p:cNvSpPr/>
            <p:nvPr/>
          </p:nvSpPr>
          <p:spPr>
            <a:xfrm>
              <a:off x="1762450" y="2655350"/>
              <a:ext cx="127700" cy="127675"/>
            </a:xfrm>
            <a:custGeom>
              <a:avLst/>
              <a:gdLst/>
              <a:ahLst/>
              <a:cxnLst/>
              <a:rect l="l" t="t" r="r" b="b"/>
              <a:pathLst>
                <a:path w="5108" h="5107" extrusionOk="0">
                  <a:moveTo>
                    <a:pt x="4773" y="0"/>
                  </a:moveTo>
                  <a:lnTo>
                    <a:pt x="2949" y="1854"/>
                  </a:lnTo>
                  <a:lnTo>
                    <a:pt x="1" y="4742"/>
                  </a:lnTo>
                  <a:lnTo>
                    <a:pt x="1" y="5107"/>
                  </a:lnTo>
                  <a:lnTo>
                    <a:pt x="5016" y="122"/>
                  </a:lnTo>
                  <a:lnTo>
                    <a:pt x="5107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5"/>
            <p:cNvSpPr/>
            <p:nvPr/>
          </p:nvSpPr>
          <p:spPr>
            <a:xfrm>
              <a:off x="1786775" y="2655350"/>
              <a:ext cx="388325" cy="379975"/>
            </a:xfrm>
            <a:custGeom>
              <a:avLst/>
              <a:gdLst/>
              <a:ahLst/>
              <a:cxnLst/>
              <a:rect l="l" t="t" r="r" b="b"/>
              <a:pathLst>
                <a:path w="15533" h="15199" extrusionOk="0">
                  <a:moveTo>
                    <a:pt x="15198" y="0"/>
                  </a:moveTo>
                  <a:lnTo>
                    <a:pt x="13375" y="1854"/>
                  </a:lnTo>
                  <a:lnTo>
                    <a:pt x="7660" y="7569"/>
                  </a:lnTo>
                  <a:lnTo>
                    <a:pt x="1976" y="13253"/>
                  </a:lnTo>
                  <a:lnTo>
                    <a:pt x="0" y="15198"/>
                  </a:lnTo>
                  <a:lnTo>
                    <a:pt x="335" y="15198"/>
                  </a:lnTo>
                  <a:lnTo>
                    <a:pt x="4043" y="11520"/>
                  </a:lnTo>
                  <a:lnTo>
                    <a:pt x="9757" y="5806"/>
                  </a:lnTo>
                  <a:lnTo>
                    <a:pt x="15441" y="122"/>
                  </a:lnTo>
                  <a:lnTo>
                    <a:pt x="15533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25"/>
          <p:cNvSpPr/>
          <p:nvPr/>
        </p:nvSpPr>
        <p:spPr>
          <a:xfrm>
            <a:off x="7261717" y="3238390"/>
            <a:ext cx="959953" cy="959953"/>
          </a:xfrm>
          <a:custGeom>
            <a:avLst/>
            <a:gdLst/>
            <a:ahLst/>
            <a:cxnLst/>
            <a:rect l="l" t="t" r="r" b="b"/>
            <a:pathLst>
              <a:path w="53983" h="53983" extrusionOk="0">
                <a:moveTo>
                  <a:pt x="22858" y="0"/>
                </a:moveTo>
                <a:lnTo>
                  <a:pt x="23162" y="16231"/>
                </a:lnTo>
                <a:lnTo>
                  <a:pt x="13253" y="3374"/>
                </a:lnTo>
                <a:lnTo>
                  <a:pt x="19696" y="18937"/>
                </a:lnTo>
                <a:lnTo>
                  <a:pt x="4955" y="10821"/>
                </a:lnTo>
                <a:lnTo>
                  <a:pt x="16657" y="22067"/>
                </a:lnTo>
                <a:lnTo>
                  <a:pt x="547" y="20031"/>
                </a:lnTo>
                <a:lnTo>
                  <a:pt x="16140" y="26414"/>
                </a:lnTo>
                <a:lnTo>
                  <a:pt x="0" y="31125"/>
                </a:lnTo>
                <a:lnTo>
                  <a:pt x="16171" y="30821"/>
                </a:lnTo>
                <a:lnTo>
                  <a:pt x="16171" y="30821"/>
                </a:lnTo>
                <a:lnTo>
                  <a:pt x="3374" y="40730"/>
                </a:lnTo>
                <a:lnTo>
                  <a:pt x="18906" y="34286"/>
                </a:lnTo>
                <a:lnTo>
                  <a:pt x="10791" y="48998"/>
                </a:lnTo>
                <a:lnTo>
                  <a:pt x="22037" y="37326"/>
                </a:lnTo>
                <a:lnTo>
                  <a:pt x="19970" y="53436"/>
                </a:lnTo>
                <a:lnTo>
                  <a:pt x="26384" y="37843"/>
                </a:lnTo>
                <a:lnTo>
                  <a:pt x="31095" y="53983"/>
                </a:lnTo>
                <a:lnTo>
                  <a:pt x="30791" y="37812"/>
                </a:lnTo>
                <a:lnTo>
                  <a:pt x="40700" y="50609"/>
                </a:lnTo>
                <a:lnTo>
                  <a:pt x="34226" y="35077"/>
                </a:lnTo>
                <a:lnTo>
                  <a:pt x="48998" y="43162"/>
                </a:lnTo>
                <a:lnTo>
                  <a:pt x="37296" y="31946"/>
                </a:lnTo>
                <a:lnTo>
                  <a:pt x="37296" y="31946"/>
                </a:lnTo>
                <a:lnTo>
                  <a:pt x="53375" y="34013"/>
                </a:lnTo>
                <a:lnTo>
                  <a:pt x="37843" y="27599"/>
                </a:lnTo>
                <a:lnTo>
                  <a:pt x="53983" y="22888"/>
                </a:lnTo>
                <a:lnTo>
                  <a:pt x="53983" y="22888"/>
                </a:lnTo>
                <a:lnTo>
                  <a:pt x="37752" y="23192"/>
                </a:lnTo>
                <a:lnTo>
                  <a:pt x="50579" y="13253"/>
                </a:lnTo>
                <a:lnTo>
                  <a:pt x="35046" y="19757"/>
                </a:lnTo>
                <a:lnTo>
                  <a:pt x="43162" y="4985"/>
                </a:lnTo>
                <a:lnTo>
                  <a:pt x="31916" y="16687"/>
                </a:lnTo>
                <a:lnTo>
                  <a:pt x="33952" y="578"/>
                </a:lnTo>
                <a:lnTo>
                  <a:pt x="27569" y="16140"/>
                </a:lnTo>
                <a:lnTo>
                  <a:pt x="228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2" name="Google Shape;462;p25"/>
          <p:cNvGrpSpPr/>
          <p:nvPr/>
        </p:nvGrpSpPr>
        <p:grpSpPr>
          <a:xfrm rot="-5400000">
            <a:off x="130566" y="4059730"/>
            <a:ext cx="1540098" cy="792889"/>
            <a:chOff x="4447150" y="3535300"/>
            <a:chExt cx="2177125" cy="1120850"/>
          </a:xfrm>
        </p:grpSpPr>
        <p:sp>
          <p:nvSpPr>
            <p:cNvPr id="463" name="Google Shape;463;p25"/>
            <p:cNvSpPr/>
            <p:nvPr/>
          </p:nvSpPr>
          <p:spPr>
            <a:xfrm>
              <a:off x="4447150" y="3535300"/>
              <a:ext cx="2177125" cy="1120850"/>
            </a:xfrm>
            <a:custGeom>
              <a:avLst/>
              <a:gdLst/>
              <a:ahLst/>
              <a:cxnLst/>
              <a:rect l="l" t="t" r="r" b="b"/>
              <a:pathLst>
                <a:path w="87085" h="44834" extrusionOk="0">
                  <a:moveTo>
                    <a:pt x="1" y="0"/>
                  </a:moveTo>
                  <a:lnTo>
                    <a:pt x="1" y="517"/>
                  </a:lnTo>
                  <a:lnTo>
                    <a:pt x="64652" y="517"/>
                  </a:lnTo>
                  <a:cubicBezTo>
                    <a:pt x="70488" y="517"/>
                    <a:pt x="75990" y="2797"/>
                    <a:pt x="80124" y="6900"/>
                  </a:cubicBezTo>
                  <a:cubicBezTo>
                    <a:pt x="84258" y="11034"/>
                    <a:pt x="86537" y="16505"/>
                    <a:pt x="86537" y="22372"/>
                  </a:cubicBezTo>
                  <a:cubicBezTo>
                    <a:pt x="86537" y="28207"/>
                    <a:pt x="84258" y="33679"/>
                    <a:pt x="80124" y="37843"/>
                  </a:cubicBezTo>
                  <a:cubicBezTo>
                    <a:pt x="75990" y="41977"/>
                    <a:pt x="70519" y="44256"/>
                    <a:pt x="64652" y="44256"/>
                  </a:cubicBezTo>
                  <a:lnTo>
                    <a:pt x="1" y="44256"/>
                  </a:lnTo>
                  <a:lnTo>
                    <a:pt x="1" y="44773"/>
                  </a:lnTo>
                  <a:lnTo>
                    <a:pt x="1" y="44834"/>
                  </a:lnTo>
                  <a:lnTo>
                    <a:pt x="64652" y="44834"/>
                  </a:lnTo>
                  <a:cubicBezTo>
                    <a:pt x="70671" y="44834"/>
                    <a:pt x="76294" y="42463"/>
                    <a:pt x="80519" y="38238"/>
                  </a:cubicBezTo>
                  <a:cubicBezTo>
                    <a:pt x="84774" y="33983"/>
                    <a:pt x="87085" y="28359"/>
                    <a:pt x="87085" y="22402"/>
                  </a:cubicBezTo>
                  <a:cubicBezTo>
                    <a:pt x="87085" y="16414"/>
                    <a:pt x="84714" y="10791"/>
                    <a:pt x="80519" y="6566"/>
                  </a:cubicBezTo>
                  <a:cubicBezTo>
                    <a:pt x="76233" y="2310"/>
                    <a:pt x="70640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4447150" y="3611275"/>
              <a:ext cx="2100375" cy="968900"/>
            </a:xfrm>
            <a:custGeom>
              <a:avLst/>
              <a:gdLst/>
              <a:ahLst/>
              <a:cxnLst/>
              <a:rect l="l" t="t" r="r" b="b"/>
              <a:pathLst>
                <a:path w="84015" h="38756" extrusionOk="0">
                  <a:moveTo>
                    <a:pt x="64622" y="1"/>
                  </a:moveTo>
                  <a:lnTo>
                    <a:pt x="64622" y="518"/>
                  </a:lnTo>
                  <a:cubicBezTo>
                    <a:pt x="75017" y="518"/>
                    <a:pt x="83467" y="8998"/>
                    <a:pt x="83467" y="19363"/>
                  </a:cubicBezTo>
                  <a:cubicBezTo>
                    <a:pt x="83467" y="24409"/>
                    <a:pt x="81522" y="29120"/>
                    <a:pt x="77966" y="32707"/>
                  </a:cubicBezTo>
                  <a:cubicBezTo>
                    <a:pt x="74440" y="36232"/>
                    <a:pt x="69668" y="38208"/>
                    <a:pt x="64652" y="38208"/>
                  </a:cubicBezTo>
                  <a:lnTo>
                    <a:pt x="1" y="38208"/>
                  </a:lnTo>
                  <a:lnTo>
                    <a:pt x="1" y="38755"/>
                  </a:lnTo>
                  <a:lnTo>
                    <a:pt x="64652" y="38755"/>
                  </a:lnTo>
                  <a:cubicBezTo>
                    <a:pt x="69820" y="38755"/>
                    <a:pt x="74683" y="36719"/>
                    <a:pt x="78331" y="33071"/>
                  </a:cubicBezTo>
                  <a:cubicBezTo>
                    <a:pt x="81978" y="29393"/>
                    <a:pt x="84015" y="24530"/>
                    <a:pt x="84015" y="19363"/>
                  </a:cubicBezTo>
                  <a:cubicBezTo>
                    <a:pt x="84015" y="8694"/>
                    <a:pt x="75291" y="1"/>
                    <a:pt x="646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4447150" y="3687275"/>
              <a:ext cx="2025150" cy="816900"/>
            </a:xfrm>
            <a:custGeom>
              <a:avLst/>
              <a:gdLst/>
              <a:ahLst/>
              <a:cxnLst/>
              <a:rect l="l" t="t" r="r" b="b"/>
              <a:pathLst>
                <a:path w="81006" h="32676" extrusionOk="0">
                  <a:moveTo>
                    <a:pt x="64652" y="0"/>
                  </a:moveTo>
                  <a:lnTo>
                    <a:pt x="64652" y="517"/>
                  </a:lnTo>
                  <a:cubicBezTo>
                    <a:pt x="73346" y="517"/>
                    <a:pt x="80458" y="7599"/>
                    <a:pt x="80458" y="16323"/>
                  </a:cubicBezTo>
                  <a:cubicBezTo>
                    <a:pt x="80458" y="20548"/>
                    <a:pt x="78817" y="24499"/>
                    <a:pt x="75838" y="27508"/>
                  </a:cubicBezTo>
                  <a:cubicBezTo>
                    <a:pt x="72829" y="30487"/>
                    <a:pt x="68877" y="32129"/>
                    <a:pt x="64652" y="32129"/>
                  </a:cubicBezTo>
                  <a:lnTo>
                    <a:pt x="1" y="32129"/>
                  </a:lnTo>
                  <a:lnTo>
                    <a:pt x="1" y="32676"/>
                  </a:lnTo>
                  <a:lnTo>
                    <a:pt x="64652" y="32676"/>
                  </a:lnTo>
                  <a:cubicBezTo>
                    <a:pt x="69029" y="32676"/>
                    <a:pt x="73133" y="30943"/>
                    <a:pt x="76203" y="27873"/>
                  </a:cubicBezTo>
                  <a:cubicBezTo>
                    <a:pt x="79273" y="24803"/>
                    <a:pt x="81005" y="20700"/>
                    <a:pt x="81005" y="16323"/>
                  </a:cubicBezTo>
                  <a:cubicBezTo>
                    <a:pt x="81005" y="7326"/>
                    <a:pt x="73680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5"/>
            <p:cNvSpPr/>
            <p:nvPr/>
          </p:nvSpPr>
          <p:spPr>
            <a:xfrm>
              <a:off x="4447150" y="3760975"/>
              <a:ext cx="1949925" cy="667225"/>
            </a:xfrm>
            <a:custGeom>
              <a:avLst/>
              <a:gdLst/>
              <a:ahLst/>
              <a:cxnLst/>
              <a:rect l="l" t="t" r="r" b="b"/>
              <a:pathLst>
                <a:path w="77997" h="26689" extrusionOk="0">
                  <a:moveTo>
                    <a:pt x="64683" y="1"/>
                  </a:moveTo>
                  <a:lnTo>
                    <a:pt x="64683" y="548"/>
                  </a:lnTo>
                  <a:cubicBezTo>
                    <a:pt x="71735" y="548"/>
                    <a:pt x="77449" y="6262"/>
                    <a:pt x="77449" y="13345"/>
                  </a:cubicBezTo>
                  <a:cubicBezTo>
                    <a:pt x="77449" y="16749"/>
                    <a:pt x="76142" y="20001"/>
                    <a:pt x="73710" y="22372"/>
                  </a:cubicBezTo>
                  <a:cubicBezTo>
                    <a:pt x="71279" y="24804"/>
                    <a:pt x="68087" y="26141"/>
                    <a:pt x="64652" y="26141"/>
                  </a:cubicBezTo>
                  <a:lnTo>
                    <a:pt x="1" y="26141"/>
                  </a:lnTo>
                  <a:lnTo>
                    <a:pt x="1" y="26688"/>
                  </a:lnTo>
                  <a:lnTo>
                    <a:pt x="64652" y="26688"/>
                  </a:lnTo>
                  <a:cubicBezTo>
                    <a:pt x="68239" y="26688"/>
                    <a:pt x="71583" y="25260"/>
                    <a:pt x="74075" y="22767"/>
                  </a:cubicBezTo>
                  <a:cubicBezTo>
                    <a:pt x="76628" y="20244"/>
                    <a:pt x="77996" y="16901"/>
                    <a:pt x="77996" y="13345"/>
                  </a:cubicBezTo>
                  <a:cubicBezTo>
                    <a:pt x="77996" y="5958"/>
                    <a:pt x="72039" y="1"/>
                    <a:pt x="646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5"/>
            <p:cNvSpPr/>
            <p:nvPr/>
          </p:nvSpPr>
          <p:spPr>
            <a:xfrm>
              <a:off x="4447150" y="3837725"/>
              <a:ext cx="1873175" cy="514475"/>
            </a:xfrm>
            <a:custGeom>
              <a:avLst/>
              <a:gdLst/>
              <a:ahLst/>
              <a:cxnLst/>
              <a:rect l="l" t="t" r="r" b="b"/>
              <a:pathLst>
                <a:path w="74927" h="20579" extrusionOk="0">
                  <a:moveTo>
                    <a:pt x="1" y="1"/>
                  </a:moveTo>
                  <a:lnTo>
                    <a:pt x="1" y="548"/>
                  </a:lnTo>
                  <a:lnTo>
                    <a:pt x="64652" y="548"/>
                  </a:lnTo>
                  <a:cubicBezTo>
                    <a:pt x="67236" y="548"/>
                    <a:pt x="69729" y="1521"/>
                    <a:pt x="71552" y="3405"/>
                  </a:cubicBezTo>
                  <a:cubicBezTo>
                    <a:pt x="73346" y="5259"/>
                    <a:pt x="74379" y="7691"/>
                    <a:pt x="74379" y="10305"/>
                  </a:cubicBezTo>
                  <a:cubicBezTo>
                    <a:pt x="74379" y="12919"/>
                    <a:pt x="73406" y="15411"/>
                    <a:pt x="71552" y="17235"/>
                  </a:cubicBezTo>
                  <a:cubicBezTo>
                    <a:pt x="69698" y="19059"/>
                    <a:pt x="67266" y="20062"/>
                    <a:pt x="64652" y="20062"/>
                  </a:cubicBezTo>
                  <a:lnTo>
                    <a:pt x="1" y="20062"/>
                  </a:lnTo>
                  <a:lnTo>
                    <a:pt x="1" y="20579"/>
                  </a:lnTo>
                  <a:lnTo>
                    <a:pt x="64652" y="20579"/>
                  </a:lnTo>
                  <a:cubicBezTo>
                    <a:pt x="67388" y="20579"/>
                    <a:pt x="69972" y="19515"/>
                    <a:pt x="71917" y="17569"/>
                  </a:cubicBezTo>
                  <a:cubicBezTo>
                    <a:pt x="73862" y="15594"/>
                    <a:pt x="74926" y="13010"/>
                    <a:pt x="74926" y="10275"/>
                  </a:cubicBezTo>
                  <a:cubicBezTo>
                    <a:pt x="74926" y="7539"/>
                    <a:pt x="73862" y="4955"/>
                    <a:pt x="71917" y="3010"/>
                  </a:cubicBezTo>
                  <a:cubicBezTo>
                    <a:pt x="69972" y="1065"/>
                    <a:pt x="67388" y="1"/>
                    <a:pt x="646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5"/>
            <p:cNvSpPr/>
            <p:nvPr/>
          </p:nvSpPr>
          <p:spPr>
            <a:xfrm>
              <a:off x="4447150" y="3913725"/>
              <a:ext cx="1797950" cy="363250"/>
            </a:xfrm>
            <a:custGeom>
              <a:avLst/>
              <a:gdLst/>
              <a:ahLst/>
              <a:cxnLst/>
              <a:rect l="l" t="t" r="r" b="b"/>
              <a:pathLst>
                <a:path w="71918" h="14530" extrusionOk="0">
                  <a:moveTo>
                    <a:pt x="64652" y="0"/>
                  </a:moveTo>
                  <a:lnTo>
                    <a:pt x="64652" y="547"/>
                  </a:lnTo>
                  <a:cubicBezTo>
                    <a:pt x="68391" y="547"/>
                    <a:pt x="71400" y="3557"/>
                    <a:pt x="71400" y="7265"/>
                  </a:cubicBezTo>
                  <a:cubicBezTo>
                    <a:pt x="71400" y="9058"/>
                    <a:pt x="70671" y="10760"/>
                    <a:pt x="69394" y="12007"/>
                  </a:cubicBezTo>
                  <a:cubicBezTo>
                    <a:pt x="68148" y="13314"/>
                    <a:pt x="66446" y="13982"/>
                    <a:pt x="64652" y="13982"/>
                  </a:cubicBezTo>
                  <a:lnTo>
                    <a:pt x="1" y="13982"/>
                  </a:lnTo>
                  <a:lnTo>
                    <a:pt x="1" y="14529"/>
                  </a:lnTo>
                  <a:lnTo>
                    <a:pt x="64652" y="14529"/>
                  </a:lnTo>
                  <a:cubicBezTo>
                    <a:pt x="66598" y="14529"/>
                    <a:pt x="68422" y="13770"/>
                    <a:pt x="69789" y="12402"/>
                  </a:cubicBezTo>
                  <a:cubicBezTo>
                    <a:pt x="71157" y="11034"/>
                    <a:pt x="71917" y="9210"/>
                    <a:pt x="71917" y="7265"/>
                  </a:cubicBezTo>
                  <a:cubicBezTo>
                    <a:pt x="71917" y="3283"/>
                    <a:pt x="68634" y="0"/>
                    <a:pt x="6465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4447150" y="3913725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0"/>
                  </a:moveTo>
                  <a:lnTo>
                    <a:pt x="1" y="547"/>
                  </a:lnTo>
                  <a:lnTo>
                    <a:pt x="64652" y="547"/>
                  </a:lnTo>
                  <a:lnTo>
                    <a:pt x="6465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5"/>
            <p:cNvSpPr/>
            <p:nvPr/>
          </p:nvSpPr>
          <p:spPr>
            <a:xfrm>
              <a:off x="4447150" y="3761750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0"/>
                  </a:moveTo>
                  <a:lnTo>
                    <a:pt x="1" y="547"/>
                  </a:lnTo>
                  <a:lnTo>
                    <a:pt x="64652" y="547"/>
                  </a:lnTo>
                  <a:lnTo>
                    <a:pt x="6465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4447150" y="3685750"/>
              <a:ext cx="1616325" cy="13700"/>
            </a:xfrm>
            <a:custGeom>
              <a:avLst/>
              <a:gdLst/>
              <a:ahLst/>
              <a:cxnLst/>
              <a:rect l="l" t="t" r="r" b="b"/>
              <a:pathLst>
                <a:path w="64653" h="548" extrusionOk="0">
                  <a:moveTo>
                    <a:pt x="1" y="1"/>
                  </a:moveTo>
                  <a:lnTo>
                    <a:pt x="1" y="548"/>
                  </a:lnTo>
                  <a:lnTo>
                    <a:pt x="64652" y="548"/>
                  </a:lnTo>
                  <a:lnTo>
                    <a:pt x="6465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4447150" y="3611275"/>
              <a:ext cx="1616325" cy="12950"/>
            </a:xfrm>
            <a:custGeom>
              <a:avLst/>
              <a:gdLst/>
              <a:ahLst/>
              <a:cxnLst/>
              <a:rect l="l" t="t" r="r" b="b"/>
              <a:pathLst>
                <a:path w="64653" h="518" extrusionOk="0">
                  <a:moveTo>
                    <a:pt x="1" y="1"/>
                  </a:moveTo>
                  <a:lnTo>
                    <a:pt x="1" y="518"/>
                  </a:lnTo>
                  <a:lnTo>
                    <a:pt x="64652" y="518"/>
                  </a:lnTo>
                  <a:lnTo>
                    <a:pt x="6465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24385EB-4A2F-4C51-B4C6-B3B451F38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93219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50FEA60-0DB5-42A9-8D0D-FCA2464E7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219" y="0"/>
            <a:ext cx="2893219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A6475B7-7075-43B4-8994-F0350D412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438" y="0"/>
            <a:ext cx="38696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20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9FB5F7E-6E15-405C-8BA7-FAAC5CAE0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43" y="0"/>
            <a:ext cx="6836636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0044CD3-F5AF-42FE-A146-A5F8CA542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52356">
            <a:off x="3591930" y="3477513"/>
            <a:ext cx="735326" cy="72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07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0043EEE-01DC-44DE-A841-67BBEB23F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64" y="0"/>
            <a:ext cx="3857625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AB6AB22-4035-45E3-9714-E7BE5C635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424" y="0"/>
            <a:ext cx="38696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10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70B00EB-A8DA-4F2A-8ACC-34D00B32F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76" y="0"/>
            <a:ext cx="386968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0194293-8EB4-40E9-810E-46F439AD4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213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10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9DB8B90-AC9C-4556-A090-900C04221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23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228F829-5BB7-4615-B911-584A063A3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" y="0"/>
            <a:ext cx="3857625" cy="51435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EDE16B7-9592-4B0A-BA26-E44556AE9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027" y="0"/>
            <a:ext cx="385762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DADDDE-5C99-4902-80E6-1E988DFBE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61" y="0"/>
            <a:ext cx="3857625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43783C6-9B2F-4CFC-9BA6-FB5E965D0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942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52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DDFB5EE-12C6-4176-9FAA-D12656E85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23" y="0"/>
            <a:ext cx="3857625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A99BF18-8FA5-41CD-89BE-FA1563B8B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452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2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192BF2-EE22-4E05-A365-B51B3CFDA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65" y="0"/>
            <a:ext cx="3857625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F09B766-61A1-4361-8BF3-4FC0917F5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703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6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3D584DE-1282-4FE0-A6D9-48E7A4F9E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32" y="0"/>
            <a:ext cx="3857625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CB3BA1C-AD9F-4757-9E7F-442D7D0BD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573" y="0"/>
            <a:ext cx="3857625" cy="5143500"/>
          </a:xfrm>
          <a:prstGeom prst="rect">
            <a:avLst/>
          </a:prstGeom>
        </p:spPr>
      </p:pic>
      <p:sp>
        <p:nvSpPr>
          <p:cNvPr id="5" name="Fluxograma: Processo 4">
            <a:extLst>
              <a:ext uri="{FF2B5EF4-FFF2-40B4-BE49-F238E27FC236}">
                <a16:creationId xmlns:a16="http://schemas.microsoft.com/office/drawing/2014/main" id="{E00ECBF2-E39F-42FF-B52F-37D649FFDBAA}"/>
              </a:ext>
            </a:extLst>
          </p:cNvPr>
          <p:cNvSpPr/>
          <p:nvPr/>
        </p:nvSpPr>
        <p:spPr>
          <a:xfrm rot="8887924">
            <a:off x="5941555" y="2804462"/>
            <a:ext cx="240070" cy="182064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EE80B29-3030-415B-9D9C-FD17C0AC9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34840">
            <a:off x="6569691" y="3199902"/>
            <a:ext cx="1201016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57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55FEE0A-5307-4E8F-AD4F-4200ECBDF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64" y="0"/>
            <a:ext cx="6858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F584017-84BE-4B69-B82D-B622BF12F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20962">
            <a:off x="6838980" y="1556321"/>
            <a:ext cx="1149348" cy="121388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95E86D-0187-4B5F-AACE-CC0FACB47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009" y="1227656"/>
            <a:ext cx="1472745" cy="144474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BBCE138-D722-42EB-95C6-6DC72AE79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74574">
            <a:off x="577279" y="3577227"/>
            <a:ext cx="1603387" cy="157290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A9103EE-CE6B-41B3-9FEF-B919869FC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9498" y="1656968"/>
            <a:ext cx="1036857" cy="10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93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E8F9BDF-D727-47CB-8E91-0BABA5BC4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0"/>
            <a:ext cx="3857625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70101DC-86A6-44FF-9F49-2501D6BA2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435" y="0"/>
            <a:ext cx="2893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9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BB4C242-671E-41DF-8584-65691A6D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1" y="0"/>
            <a:ext cx="2893219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B04C938-C3DB-42B7-B1A4-D1F1925B9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391" y="0"/>
            <a:ext cx="2893219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E810361-3A49-44CE-ACE4-F02842026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562" y="0"/>
            <a:ext cx="2893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21395"/>
      </p:ext>
    </p:extLst>
  </p:cSld>
  <p:clrMapOvr>
    <a:masterClrMapping/>
  </p:clrMapOvr>
</p:sld>
</file>

<file path=ppt/theme/theme1.xml><?xml version="1.0" encoding="utf-8"?>
<a:theme xmlns:a="http://schemas.openxmlformats.org/drawingml/2006/main" name="Event Party Planner by Slidesgo">
  <a:themeElements>
    <a:clrScheme name="Simple Light">
      <a:dk1>
        <a:srgbClr val="000000"/>
      </a:dk1>
      <a:lt1>
        <a:srgbClr val="FFFFFF"/>
      </a:lt1>
      <a:dk2>
        <a:srgbClr val="EBE8E7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Apresentação na tela (16:9)</PresentationFormat>
  <Paragraphs>1</Paragraphs>
  <Slides>14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Event Party Planner by Slidesgo</vt:lpstr>
      <vt:lpstr>Fotos da usina de concreto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Fotos da usina de concreto</dc:title>
  <dc:creator>Aluno</dc:creator>
  <cp:lastModifiedBy>Emilly Cristina</cp:lastModifiedBy>
  <cp:revision>3</cp:revision>
  <dcterms:modified xsi:type="dcterms:W3CDTF">2023-10-05T17:02:33Z</dcterms:modified>
</cp:coreProperties>
</file>